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38" r:id="rId2"/>
    <p:sldId id="3577" r:id="rId3"/>
    <p:sldId id="3578" r:id="rId4"/>
    <p:sldId id="3662" r:id="rId5"/>
    <p:sldId id="3575" r:id="rId6"/>
    <p:sldId id="259" r:id="rId7"/>
    <p:sldId id="3614" r:id="rId8"/>
    <p:sldId id="3639" r:id="rId9"/>
    <p:sldId id="3633" r:id="rId10"/>
    <p:sldId id="311" r:id="rId11"/>
    <p:sldId id="3602" r:id="rId12"/>
    <p:sldId id="3665" r:id="rId13"/>
    <p:sldId id="3643" r:id="rId14"/>
    <p:sldId id="3664" r:id="rId15"/>
    <p:sldId id="3615" r:id="rId16"/>
    <p:sldId id="3622" r:id="rId17"/>
    <p:sldId id="3635" r:id="rId18"/>
    <p:sldId id="3651" r:id="rId19"/>
    <p:sldId id="3551" r:id="rId20"/>
    <p:sldId id="3647" r:id="rId21"/>
    <p:sldId id="3616" r:id="rId22"/>
    <p:sldId id="3631" r:id="rId23"/>
    <p:sldId id="3453" r:id="rId24"/>
    <p:sldId id="580" r:id="rId25"/>
    <p:sldId id="275" r:id="rId26"/>
    <p:sldId id="5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Forfatter" initials="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8" autoAdjust="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6E0B6731-2F0A-4796-8E1E-EDD35B55EC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848422" y="532148"/>
            <a:ext cx="1447017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15 December 2023</a:t>
            </a:fld>
            <a:endParaRPr lang="en-GB" sz="800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A8E1F5C-BA55-41AD-84A3-A568AD8BE0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9434" y="532148"/>
            <a:ext cx="436898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125F491F-771F-430F-BE1F-17CE4C3ED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9434" y="350333"/>
            <a:ext cx="436898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23FBAB5C-7C15-412B-B780-23F24D1CB6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9434" y="8360332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pPr algn="l"/>
            <a:fld id="{A16CFAD1-D197-4A88-B173-A6412E995EE5}" type="slidenum">
              <a:rPr lang="en-GB" smtClean="0"/>
              <a:pPr algn="l"/>
              <a:t>‹#›</a:t>
            </a:fld>
            <a:endParaRPr lang="en-GB" sz="8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49AC96-83F1-4767-96E2-DCB1E706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8765" y="8513034"/>
            <a:ext cx="167378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DCAB70F-42A7-490B-95B7-BB12FD5EF3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60000" y="1218204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pPr/>
              <a:t>15 December 2023</a:t>
            </a:fld>
            <a:endParaRPr lang="en-GB" dirty="0"/>
          </a:p>
        </p:txBody>
      </p:sp>
      <p:sp>
        <p:nvSpPr>
          <p:cNvPr id="10" name="Header Placeholder 12">
            <a:extLst>
              <a:ext uri="{FF2B5EF4-FFF2-40B4-BE49-F238E27FC236}">
                <a16:creationId xmlns:a16="http://schemas.microsoft.com/office/drawing/2014/main" id="{C2803EAE-1FBA-46E4-AB42-756BFABDDB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60000" y="101116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FBFAE54-B3CA-4440-BE3C-BF19C4392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4211" y="8679290"/>
            <a:ext cx="1673789" cy="273600"/>
          </a:xfrm>
          <a:prstGeom prst="rect">
            <a:avLst/>
          </a:prstGeom>
        </p:spPr>
      </p:pic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AE540B11-20C7-4DB5-B3F6-F8CB7A0C1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60000" y="8733132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ooter Placeholder 10">
            <a:extLst>
              <a:ext uri="{FF2B5EF4-FFF2-40B4-BE49-F238E27FC236}">
                <a16:creationId xmlns:a16="http://schemas.microsoft.com/office/drawing/2014/main" id="{15CE7CBB-995C-433D-9B67-89BBA0292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60000" y="8914413"/>
            <a:ext cx="3492000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" y="1655763"/>
            <a:ext cx="6869113" cy="3865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39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108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12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303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" y="1655763"/>
            <a:ext cx="6869113" cy="3865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91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72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54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9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22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7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8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942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1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A39EEEB-B2B3-4EC2-AC29-EA6F9EC72FE3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4FDAF5-75D0-4F47-A3DB-AE6F57D25D6F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73C59F-07BC-4F79-B8C6-A53EC4648563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418FC4C8-36E1-4BC7-B942-4A4AA928DE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4" name="Background">
            <a:extLst>
              <a:ext uri="{FF2B5EF4-FFF2-40B4-BE49-F238E27FC236}">
                <a16:creationId xmlns:a16="http://schemas.microsoft.com/office/drawing/2014/main" id="{A9591880-B220-489B-B89D-CBBBEFBF1BA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DF7B235-8450-446A-86E5-9BE4B896A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87152" y="6336357"/>
            <a:ext cx="3204848" cy="52164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C4AA05A-FD17-49A4-BD77-BDAF9C719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07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0" name="Circle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6E8E68">
              <a:alpha val="80000"/>
            </a:srgb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56BBD72-879A-4286-A963-D46B3A7EFC9A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7706F8-A890-43B8-B788-82EBBBB8FADA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34C759-6493-4ED4-9588-876518CC8300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8" name="Picture 19">
              <a:extLst>
                <a:ext uri="{FF2B5EF4-FFF2-40B4-BE49-F238E27FC236}">
                  <a16:creationId xmlns:a16="http://schemas.microsoft.com/office/drawing/2014/main" id="{4F4100C5-EADF-4795-91CA-62AA09E129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2" name="Background">
            <a:extLst>
              <a:ext uri="{FF2B5EF4-FFF2-40B4-BE49-F238E27FC236}">
                <a16:creationId xmlns:a16="http://schemas.microsoft.com/office/drawing/2014/main" id="{A4EB206C-E4E5-406E-AB79-B152FD348B3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61CF17A-4FDD-4342-B650-C084C800A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00" y="107999"/>
            <a:ext cx="11976050" cy="6640463"/>
          </a:xfrm>
          <a:prstGeom prst="round2DiagRect">
            <a:avLst>
              <a:gd name="adj1" fmla="val 0"/>
              <a:gd name="adj2" fmla="val 4530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0" name="Circle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4C9CB6">
              <a:alpha val="80000"/>
            </a:srgb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F7F8DB-4227-4D2B-88A8-A1B8AB15FF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C8D8EF8-4B9F-4D87-9ED1-0BA0E73EBC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4264996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69CAE6-6290-4F08-9658-EC0591721EB0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E969A3-1752-4C3B-B517-E07CF4F00CCE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8D6CED-F17B-4E9C-8B28-F9F1F850C1D3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8" name="Picture 19">
              <a:extLst>
                <a:ext uri="{FF2B5EF4-FFF2-40B4-BE49-F238E27FC236}">
                  <a16:creationId xmlns:a16="http://schemas.microsoft.com/office/drawing/2014/main" id="{22132B43-430C-41F7-BCAA-842F3B4A1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2" name="Background">
            <a:extLst>
              <a:ext uri="{FF2B5EF4-FFF2-40B4-BE49-F238E27FC236}">
                <a16:creationId xmlns:a16="http://schemas.microsoft.com/office/drawing/2014/main" id="{A4EB206C-E4E5-406E-AB79-B152FD348B3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61CF17A-4FDD-4342-B650-C084C800A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00" y="107999"/>
            <a:ext cx="11976050" cy="6640463"/>
          </a:xfrm>
          <a:prstGeom prst="round2DiagRect">
            <a:avLst>
              <a:gd name="adj1" fmla="val 0"/>
              <a:gd name="adj2" fmla="val 4530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0" name="Circle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828381">
              <a:alpha val="80000"/>
            </a:srgb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63982B-68A2-452A-A141-798EA1F3B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6038745-A84E-4F86-A90C-E23368E593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877208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colour bloc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6E3020B-76A3-42F5-A6FF-B80BF02128B2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Background">
            <a:extLst>
              <a:ext uri="{FF2B5EF4-FFF2-40B4-BE49-F238E27FC236}">
                <a16:creationId xmlns:a16="http://schemas.microsoft.com/office/drawing/2014/main" id="{6DE63363-482E-4300-A567-C7A58B7D7F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4C7DF53D-B644-4EE2-A502-EA16E13FB826}"/>
              </a:ext>
            </a:extLst>
          </p:cNvPr>
          <p:cNvSpPr/>
          <p:nvPr userDrawn="1"/>
        </p:nvSpPr>
        <p:spPr>
          <a:xfrm>
            <a:off x="108000" y="107999"/>
            <a:ext cx="11976100" cy="6642000"/>
          </a:xfrm>
          <a:prstGeom prst="round2DiagRect">
            <a:avLst>
              <a:gd name="adj1" fmla="val 0"/>
              <a:gd name="adj2" fmla="val 4589"/>
            </a:avLst>
          </a:prstGeom>
          <a:solidFill>
            <a:srgbClr val="D9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3B85B2-F4B5-4FCD-94E3-D140604CB92E}"/>
              </a:ext>
            </a:extLst>
          </p:cNvPr>
          <p:cNvSpPr/>
          <p:nvPr userDrawn="1"/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6E8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8C07DA4-933A-494C-95CF-1E385604B3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004D00D-7C7B-4122-B29B-D450032019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3625619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colour bloc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6ADFD0F-7D3F-4F90-A59B-FB5357A2D6E5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Background">
            <a:extLst>
              <a:ext uri="{FF2B5EF4-FFF2-40B4-BE49-F238E27FC236}">
                <a16:creationId xmlns:a16="http://schemas.microsoft.com/office/drawing/2014/main" id="{6DE63363-482E-4300-A567-C7A58B7D7F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4C7DF53D-B644-4EE2-A502-EA16E13FB826}"/>
              </a:ext>
            </a:extLst>
          </p:cNvPr>
          <p:cNvSpPr/>
          <p:nvPr userDrawn="1"/>
        </p:nvSpPr>
        <p:spPr>
          <a:xfrm>
            <a:off x="108000" y="107999"/>
            <a:ext cx="11976100" cy="6642000"/>
          </a:xfrm>
          <a:prstGeom prst="round2DiagRect">
            <a:avLst>
              <a:gd name="adj1" fmla="val 0"/>
              <a:gd name="adj2" fmla="val 4589"/>
            </a:avLst>
          </a:prstGeom>
          <a:solidFill>
            <a:srgbClr val="B7C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3B85B2-F4B5-4FCD-94E3-D140604CB92E}"/>
              </a:ext>
            </a:extLst>
          </p:cNvPr>
          <p:cNvSpPr/>
          <p:nvPr userDrawn="1"/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1E5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B7FA05-24C6-4614-8C26-05DBA23278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9EDDE07-2EA2-4FB4-9DEB-6B934764DC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1904796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colour block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6E3AD2F-E188-43CE-B001-F621C230FF70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Background">
            <a:extLst>
              <a:ext uri="{FF2B5EF4-FFF2-40B4-BE49-F238E27FC236}">
                <a16:creationId xmlns:a16="http://schemas.microsoft.com/office/drawing/2014/main" id="{6DE63363-482E-4300-A567-C7A58B7D7F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4C7DF53D-B644-4EE2-A502-EA16E13FB826}"/>
              </a:ext>
            </a:extLst>
          </p:cNvPr>
          <p:cNvSpPr/>
          <p:nvPr userDrawn="1"/>
        </p:nvSpPr>
        <p:spPr>
          <a:xfrm>
            <a:off x="108000" y="107999"/>
            <a:ext cx="11976100" cy="6642000"/>
          </a:xfrm>
          <a:prstGeom prst="round2DiagRect">
            <a:avLst>
              <a:gd name="adj1" fmla="val 0"/>
              <a:gd name="adj2" fmla="val 4589"/>
            </a:avLst>
          </a:prstGeom>
          <a:solidFill>
            <a:srgbClr val="A6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3B85B2-F4B5-4FCD-94E3-D140604CB92E}"/>
              </a:ext>
            </a:extLst>
          </p:cNvPr>
          <p:cNvSpPr/>
          <p:nvPr userDrawn="1"/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0E3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AF8497-37D2-48C7-AE52-F72CD54886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9E94CD-ECF6-4BD3-9D22-F8E0B0C627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319495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colour block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47CAF37-2D3A-45F2-95E3-9B16100A836C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Background">
            <a:extLst>
              <a:ext uri="{FF2B5EF4-FFF2-40B4-BE49-F238E27FC236}">
                <a16:creationId xmlns:a16="http://schemas.microsoft.com/office/drawing/2014/main" id="{6DE63363-482E-4300-A567-C7A58B7D7F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4C7DF53D-B644-4EE2-A502-EA16E13FB826}"/>
              </a:ext>
            </a:extLst>
          </p:cNvPr>
          <p:cNvSpPr/>
          <p:nvPr userDrawn="1"/>
        </p:nvSpPr>
        <p:spPr>
          <a:xfrm>
            <a:off x="108000" y="107999"/>
            <a:ext cx="11976100" cy="6642000"/>
          </a:xfrm>
          <a:prstGeom prst="round2DiagRect">
            <a:avLst>
              <a:gd name="adj1" fmla="val 0"/>
              <a:gd name="adj2" fmla="val 4589"/>
            </a:avLst>
          </a:prstGeom>
          <a:solidFill>
            <a:srgbClr val="CFD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3B85B2-F4B5-4FCD-94E3-D140604CB92E}"/>
              </a:ext>
            </a:extLst>
          </p:cNvPr>
          <p:cNvSpPr/>
          <p:nvPr userDrawn="1"/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4C9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AF178F-6160-4512-B9D9-BCAA17ADA7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E8CD2E1-E162-49A6-A46F-D3F21D7C9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2791033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colour block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3109F02-B76C-4B2B-8479-A3BB76EE883B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Background">
            <a:extLst>
              <a:ext uri="{FF2B5EF4-FFF2-40B4-BE49-F238E27FC236}">
                <a16:creationId xmlns:a16="http://schemas.microsoft.com/office/drawing/2014/main" id="{6DE63363-482E-4300-A567-C7A58B7D7FE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4C7DF53D-B644-4EE2-A502-EA16E13FB826}"/>
              </a:ext>
            </a:extLst>
          </p:cNvPr>
          <p:cNvSpPr/>
          <p:nvPr userDrawn="1"/>
        </p:nvSpPr>
        <p:spPr>
          <a:xfrm>
            <a:off x="108000" y="107999"/>
            <a:ext cx="11976100" cy="6642000"/>
          </a:xfrm>
          <a:prstGeom prst="round2DiagRect">
            <a:avLst>
              <a:gd name="adj1" fmla="val 0"/>
              <a:gd name="adj2" fmla="val 4589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3B85B2-F4B5-4FCD-94E3-D140604CB92E}"/>
              </a:ext>
            </a:extLst>
          </p:cNvPr>
          <p:cNvSpPr/>
          <p:nvPr userDrawn="1"/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828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C70C31-B027-4CCE-8EAF-3948F19CE2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076E74-B013-454E-B272-5A5C0D048F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3386359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 short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A0A4016-1DEB-47AE-8028-36E5CE3D5C2C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444D32-F481-4429-8A26-4FB79FBA6BE4}"/>
              </a:ext>
            </a:extLst>
          </p:cNvPr>
          <p:cNvGrpSpPr/>
          <p:nvPr userDrawn="1"/>
        </p:nvGrpSpPr>
        <p:grpSpPr>
          <a:xfrm>
            <a:off x="0" y="-827406"/>
            <a:ext cx="5928267" cy="543900"/>
            <a:chOff x="0" y="-597900"/>
            <a:chExt cx="5928267" cy="5439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20DFD1-6F3E-4FD6-B94F-9198DC2C9D1A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434EB7C5-E899-411A-90C5-F53E50232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593B06F-D77C-4DD7-848C-C4410DFE8D34}"/>
              </a:ext>
            </a:extLst>
          </p:cNvPr>
          <p:cNvSpPr txBox="1"/>
          <p:nvPr userDrawn="1"/>
        </p:nvSpPr>
        <p:spPr>
          <a:xfrm>
            <a:off x="0" y="-243266"/>
            <a:ext cx="592826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Change the color of the Title/name to white if the image is dark.</a:t>
            </a:r>
            <a:endParaRPr lang="en-GB" sz="1200" dirty="0" err="1">
              <a:solidFill>
                <a:schemeClr val="accent4"/>
              </a:solidFill>
            </a:endParaRPr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4EB206C-E4E5-406E-AB79-B152FD348B3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2AFA78C-D271-4BC6-BB8E-A0098E6F20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00" y="107999"/>
            <a:ext cx="11976050" cy="6640463"/>
          </a:xfrm>
          <a:prstGeom prst="round2DiagRect">
            <a:avLst>
              <a:gd name="adj1" fmla="val 0"/>
              <a:gd name="adj2" fmla="val 4530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611188"/>
            <a:ext cx="4464000" cy="2977586"/>
          </a:xfrm>
          <a:prstGeom prst="rect">
            <a:avLst/>
          </a:prstGeom>
          <a:noFill/>
        </p:spPr>
        <p:txBody>
          <a:bodyPr lIns="0" rIns="0" bIns="0" anchor="b"/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3840110"/>
            <a:ext cx="4464000" cy="564741"/>
          </a:xfrm>
        </p:spPr>
        <p:txBody>
          <a:bodyPr lIns="0" r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473913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 long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A0A4016-1DEB-47AE-8028-36E5CE3D5C2C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7B5D40-7457-48F1-A1F4-CCA125247796}"/>
              </a:ext>
            </a:extLst>
          </p:cNvPr>
          <p:cNvGrpSpPr/>
          <p:nvPr userDrawn="1"/>
        </p:nvGrpSpPr>
        <p:grpSpPr>
          <a:xfrm>
            <a:off x="0" y="-827406"/>
            <a:ext cx="5928267" cy="543900"/>
            <a:chOff x="0" y="-597900"/>
            <a:chExt cx="5928267" cy="5439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E8695E-85CF-4D58-AFE2-6F1F16B82D45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FE624AF0-1C04-4589-9692-BBF9C1803D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78351-924B-4BB6-B418-98294A06A9B1}"/>
              </a:ext>
            </a:extLst>
          </p:cNvPr>
          <p:cNvSpPr txBox="1"/>
          <p:nvPr userDrawn="1"/>
        </p:nvSpPr>
        <p:spPr>
          <a:xfrm>
            <a:off x="0" y="-243266"/>
            <a:ext cx="592826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Change the color of the Title/name to white if the image is dark.</a:t>
            </a:r>
            <a:endParaRPr lang="en-GB" sz="1200" dirty="0" err="1">
              <a:solidFill>
                <a:schemeClr val="accent4"/>
              </a:solidFill>
            </a:endParaRPr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4EB206C-E4E5-406E-AB79-B152FD348B3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2AFA78C-D271-4BC6-BB8E-A0098E6F20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00" y="107999"/>
            <a:ext cx="11976050" cy="6640463"/>
          </a:xfrm>
          <a:prstGeom prst="round2DiagRect">
            <a:avLst>
              <a:gd name="adj1" fmla="val 0"/>
              <a:gd name="adj2" fmla="val 4530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611188"/>
            <a:ext cx="4464000" cy="2977586"/>
          </a:xfrm>
          <a:prstGeom prst="rect">
            <a:avLst/>
          </a:prstGeom>
          <a:noFill/>
        </p:spPr>
        <p:txBody>
          <a:bodyPr lIns="0" rIns="0" bIns="0"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3840110"/>
            <a:ext cx="4464000" cy="564741"/>
          </a:xfrm>
        </p:spPr>
        <p:txBody>
          <a:bodyPr lIns="0" r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914682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 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A0A4016-1DEB-47AE-8028-36E5CE3D5C2C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7EAF7B-7321-4E06-A546-7C49B7B5C1DD}"/>
              </a:ext>
            </a:extLst>
          </p:cNvPr>
          <p:cNvGrpSpPr/>
          <p:nvPr userDrawn="1"/>
        </p:nvGrpSpPr>
        <p:grpSpPr>
          <a:xfrm>
            <a:off x="0" y="-827406"/>
            <a:ext cx="5928267" cy="543900"/>
            <a:chOff x="0" y="-597900"/>
            <a:chExt cx="5928267" cy="5439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2901F8-3D8B-4533-A534-DA4C60A196F1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6624CBC6-9035-4922-84B5-469B270B13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CBA68E5-8BB2-4AAD-AEEC-EE049ED1A113}"/>
              </a:ext>
            </a:extLst>
          </p:cNvPr>
          <p:cNvSpPr txBox="1"/>
          <p:nvPr userDrawn="1"/>
        </p:nvSpPr>
        <p:spPr>
          <a:xfrm>
            <a:off x="0" y="-243266"/>
            <a:ext cx="592826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Change the color of the Title/name to white if the image is dark.</a:t>
            </a:r>
            <a:endParaRPr lang="en-GB" sz="1200" dirty="0" err="1">
              <a:solidFill>
                <a:schemeClr val="accent4"/>
              </a:solidFill>
            </a:endParaRPr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4EB206C-E4E5-406E-AB79-B152FD348B3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2AFA78C-D271-4BC6-BB8E-A0098E6F20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00" y="107999"/>
            <a:ext cx="11976050" cy="6640463"/>
          </a:xfrm>
          <a:prstGeom prst="round2DiagRect">
            <a:avLst>
              <a:gd name="adj1" fmla="val 0"/>
              <a:gd name="adj2" fmla="val 4530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611188"/>
            <a:ext cx="4464000" cy="2977586"/>
          </a:xfrm>
          <a:prstGeom prst="rect">
            <a:avLst/>
          </a:prstGeom>
          <a:noFill/>
        </p:spPr>
        <p:txBody>
          <a:bodyPr lIns="0" rIns="0" bIns="0" anchor="b"/>
          <a:lstStyle>
            <a:lvl1pPr algn="l">
              <a:defRPr sz="13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#7%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3840110"/>
            <a:ext cx="4464000" cy="564741"/>
          </a:xfrm>
        </p:spPr>
        <p:txBody>
          <a:bodyPr lIns="0" r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6306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BE97A8D-9D06-4885-9B81-A22BFB19B00D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F73BA3-DC1D-42A1-91F5-0FB502A4638B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6E4EBF-3125-45E1-A075-460E5568F2CD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4EC50554-95F3-4FCD-983E-0336B63167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4" name="Background">
            <a:extLst>
              <a:ext uri="{FF2B5EF4-FFF2-40B4-BE49-F238E27FC236}">
                <a16:creationId xmlns:a16="http://schemas.microsoft.com/office/drawing/2014/main" id="{A9591880-B220-489B-B89D-CBBBEFBF1BA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558B8A41-DF57-4BCE-B353-F2F644AF7F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87152" y="6336357"/>
            <a:ext cx="3204848" cy="52164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C4AA05A-FD17-49A4-BD77-BDAF9C719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07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0" name="Circle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1E5A2F">
              <a:alpha val="80000"/>
            </a:srgb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9E5761-7511-4872-90E0-82B33299F6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3586C6E-88FB-4B64-BC7B-BF0303A612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2705382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DDD7EB5-DF3C-4821-9F19-4D85A5FC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AAD4-66F7-4E11-AD16-5F66EE3CA923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54EA5-25C3-4C48-A302-D1E491015A8D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4BB312E1-18D0-4932-9ADF-903384A172EB}"/>
              </a:ext>
            </a:extLst>
          </p:cNvPr>
          <p:cNvSpPr/>
          <p:nvPr userDrawn="1"/>
        </p:nvSpPr>
        <p:spPr>
          <a:xfrm>
            <a:off x="108000" y="108000"/>
            <a:ext cx="11976100" cy="6207075"/>
          </a:xfrm>
          <a:prstGeom prst="round2DiagRect">
            <a:avLst>
              <a:gd name="adj1" fmla="val 0"/>
              <a:gd name="adj2" fmla="val 4953"/>
            </a:avLst>
          </a:prstGeom>
          <a:solidFill>
            <a:srgbClr val="D9E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F693ED-7FF6-46B3-9057-DDED91D5D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5" y="1760538"/>
            <a:ext cx="7258925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653122B-B719-4C2C-9154-2CB24E0FBA9C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6156000" y="6433200"/>
            <a:ext cx="4680000" cy="221062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1D72-3B36-4A00-A526-2268F099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D1BC0-CDB4-4504-9085-9272ABA0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7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CBB247E-CFCB-41A4-A22E-7510AB0A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DA65-D9A7-4DDF-8CA8-D7FCCE3EFEDF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9496A-D184-4520-9564-B02C07F1B9FD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D0381117-EB7D-46B7-9465-857E512B0BC7}"/>
              </a:ext>
            </a:extLst>
          </p:cNvPr>
          <p:cNvSpPr/>
          <p:nvPr userDrawn="1"/>
        </p:nvSpPr>
        <p:spPr>
          <a:xfrm>
            <a:off x="108000" y="108000"/>
            <a:ext cx="11976100" cy="6207075"/>
          </a:xfrm>
          <a:prstGeom prst="round2DiagRect">
            <a:avLst>
              <a:gd name="adj1" fmla="val 0"/>
              <a:gd name="adj2" fmla="val 4953"/>
            </a:avLst>
          </a:prstGeom>
          <a:solidFill>
            <a:srgbClr val="CFD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1B6890-C8E2-43FF-8E40-0B6EACDE3B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5" y="1760538"/>
            <a:ext cx="7258925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12A1F3-CEEF-4930-99E8-948148224CA0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6156000" y="6433200"/>
            <a:ext cx="4680000" cy="221062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AD00C-7792-41E5-AA9E-E6744AF4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44E11-9E4D-4B00-94B7-EBFD5213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185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E6E491D-D6F3-4CBD-A106-53C1AA09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8CDA-E67E-480A-851E-EBA84D4D648F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8BEE1-D782-4D7F-918B-B5A8EFEA4A76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FD14168A-79CA-4B0B-BD0B-A093D4C2BF1A}"/>
              </a:ext>
            </a:extLst>
          </p:cNvPr>
          <p:cNvSpPr/>
          <p:nvPr userDrawn="1"/>
        </p:nvSpPr>
        <p:spPr>
          <a:xfrm>
            <a:off x="108000" y="108000"/>
            <a:ext cx="11976100" cy="6207075"/>
          </a:xfrm>
          <a:prstGeom prst="round2DiagRect">
            <a:avLst>
              <a:gd name="adj1" fmla="val 0"/>
              <a:gd name="adj2" fmla="val 4953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847836-0E9A-4230-858F-7B00CFE9D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5" y="1760538"/>
            <a:ext cx="7258925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7FFBDBC-0DF9-4A21-BCB4-98D959C3C318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6156000" y="6433200"/>
            <a:ext cx="4680000" cy="221062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51D3A-300F-471D-AA6B-03D234D8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F67F2-5B1C-43F7-B8BE-021F7B0B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561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DBE95CD-8AB3-4119-A508-8C70F085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1CF1-CDA1-491E-BA64-FD7EA484C916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136DF-8FB6-4969-B7F1-DAFF2480F3F8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563467-8633-4815-B8A5-D20B154DD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75" y="1760538"/>
            <a:ext cx="7258925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82A5EB9-2E31-48DD-8745-3B4C9C44D7D9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6156000" y="6433200"/>
            <a:ext cx="4680000" cy="221062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AC4A-B049-4462-B231-887D7AA3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B6D14-64BB-4364-ADD7-AD9B0D38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E937AAB9-ECC2-488B-9303-E6C7B11E60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AD1341-C4EE-4CEA-A4BE-5DC08D5FC1A9}"/>
              </a:ext>
            </a:extLst>
          </p:cNvPr>
          <p:cNvSpPr txBox="1"/>
          <p:nvPr userDrawn="1"/>
        </p:nvSpPr>
        <p:spPr>
          <a:xfrm>
            <a:off x="0" y="-2432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Only use transparent photos/illustrations or graphs in the grey box – or a text quote / big number. Do not use regular images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DF0923-0B46-4EEF-AE3A-EA0A7F8E18DE}"/>
              </a:ext>
            </a:extLst>
          </p:cNvPr>
          <p:cNvGrpSpPr/>
          <p:nvPr userDrawn="1"/>
        </p:nvGrpSpPr>
        <p:grpSpPr>
          <a:xfrm>
            <a:off x="0" y="-827406"/>
            <a:ext cx="5928267" cy="543900"/>
            <a:chOff x="0" y="-597900"/>
            <a:chExt cx="5928267" cy="5439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D034AA-D132-4FEA-906A-6A7F28BB2AB7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id="{37C44A2B-5340-4F3C-8021-0F05CFFD08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6CC485F-E3CD-4C4F-B7D1-221FECF449D0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892C259-A761-42DD-809B-993A5402A9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00" y="107999"/>
            <a:ext cx="5988000" cy="6640463"/>
          </a:xfrm>
          <a:prstGeom prst="round2DiagRect">
            <a:avLst>
              <a:gd name="adj1" fmla="val 0"/>
              <a:gd name="adj2" fmla="val 5086"/>
            </a:avLst>
          </a:prstGeom>
          <a:solidFill>
            <a:schemeClr val="bg2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84000" y="611187"/>
            <a:ext cx="5231738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9444710-30F5-400E-AE37-0251EBCC84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0163" y="1760538"/>
            <a:ext cx="5235575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9E31970-5FCE-4FB8-BD6F-975BBAB2F3B5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6384000" y="6153212"/>
            <a:ext cx="4371338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46A2E-FCFB-4729-B4F9-9DA87E51E57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295999" y="6432383"/>
            <a:ext cx="4680000" cy="222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002F-1DC4-4CE6-84FF-34C1A2131F1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695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019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FCD9D3A-C3F1-42B4-A008-0C0E505B5D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C4310A-C717-4EFB-9B7A-15A3B578F51A}"/>
              </a:ext>
            </a:extLst>
          </p:cNvPr>
          <p:cNvGrpSpPr/>
          <p:nvPr userDrawn="1"/>
        </p:nvGrpSpPr>
        <p:grpSpPr>
          <a:xfrm>
            <a:off x="0" y="-827406"/>
            <a:ext cx="5928267" cy="543900"/>
            <a:chOff x="0" y="-597900"/>
            <a:chExt cx="5928267" cy="5439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189A2A-27B6-4114-AE6B-E390858960CE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id="{761934AD-47B0-4F8A-8190-1CF99A5EB7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9A920F3-3CC8-43A9-8416-51508C6F594D}"/>
              </a:ext>
            </a:extLst>
          </p:cNvPr>
          <p:cNvSpPr txBox="1"/>
          <p:nvPr userDrawn="1"/>
        </p:nvSpPr>
        <p:spPr>
          <a:xfrm>
            <a:off x="0" y="-2432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Only use transparent photos/illustrations or graphs in the grey box – or a text quote / big number. Do not use regular images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82E48-3974-442F-9290-AC37E8DA007F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892C259-A761-42DD-809B-993A5402A9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00" y="107999"/>
            <a:ext cx="3956000" cy="6640463"/>
          </a:xfrm>
          <a:prstGeom prst="round2DiagRect">
            <a:avLst>
              <a:gd name="adj1" fmla="val 0"/>
              <a:gd name="adj2" fmla="val 7451"/>
            </a:avLst>
          </a:prstGeom>
          <a:solidFill>
            <a:schemeClr val="bg2"/>
          </a:solidFill>
        </p:spPr>
        <p:txBody>
          <a:bodyPr lIns="0" tIns="612000" bIns="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1338" y="611187"/>
            <a:ext cx="72644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E7FA674-F6A5-4DDE-9493-CB0C4591AF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1338" y="1760538"/>
            <a:ext cx="7264400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11D233C-030D-48A4-B466-18566BA112DC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351338" y="6153212"/>
            <a:ext cx="6404000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3DB86-579B-476F-97E7-2D5E89DBA84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296000" y="6432383"/>
            <a:ext cx="2578637" cy="222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1D165-81D1-4335-B2F5-74AD8849BA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79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image and tex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6419505-1636-4681-8C13-45112ED9D6A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289CA7-F520-4945-82BB-6E9CB432D482}"/>
              </a:ext>
            </a:extLst>
          </p:cNvPr>
          <p:cNvGrpSpPr/>
          <p:nvPr userDrawn="1"/>
        </p:nvGrpSpPr>
        <p:grpSpPr>
          <a:xfrm>
            <a:off x="0" y="-827406"/>
            <a:ext cx="5928267" cy="543900"/>
            <a:chOff x="0" y="-597900"/>
            <a:chExt cx="5928267" cy="5439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143C68-0EEC-47AC-BDAE-B4F192FB1CC2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7" name="Picture 19">
              <a:extLst>
                <a:ext uri="{FF2B5EF4-FFF2-40B4-BE49-F238E27FC236}">
                  <a16:creationId xmlns:a16="http://schemas.microsoft.com/office/drawing/2014/main" id="{132CD67C-5EE2-4FB7-9507-B00CA96F6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F022B-344B-4643-84FA-FCA93931D6DB}"/>
              </a:ext>
            </a:extLst>
          </p:cNvPr>
          <p:cNvSpPr txBox="1"/>
          <p:nvPr userDrawn="1"/>
        </p:nvSpPr>
        <p:spPr>
          <a:xfrm>
            <a:off x="0" y="-2432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Only use transparent photos/illustrations or graphs in the grey box – or a text quote / big number. Do not use regular images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1D804-3BCB-4C6C-98B0-BDF29759EE68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C4AB6887-AA56-42B7-9928-9A9367860FFE}"/>
              </a:ext>
            </a:extLst>
          </p:cNvPr>
          <p:cNvSpPr/>
          <p:nvPr userDrawn="1"/>
        </p:nvSpPr>
        <p:spPr>
          <a:xfrm>
            <a:off x="108001" y="107999"/>
            <a:ext cx="5987999" cy="6207075"/>
          </a:xfrm>
          <a:prstGeom prst="round2DiagRect">
            <a:avLst>
              <a:gd name="adj1" fmla="val 0"/>
              <a:gd name="adj2" fmla="val 4972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995D84A3-22DF-42E7-82B8-B06E779D3AF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74675" y="611188"/>
            <a:ext cx="5054651" cy="5399087"/>
          </a:xfrm>
          <a:prstGeom prst="rect">
            <a:avLst/>
          </a:prstGeom>
          <a:noFill/>
          <a:ln>
            <a:noFill/>
          </a:ln>
        </p:spPr>
        <p:txBody>
          <a:bodyPr lIns="0" tIns="612000" bIns="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84000" y="611187"/>
            <a:ext cx="5231738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9444710-30F5-400E-AE37-0251EBCC84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0163" y="1760538"/>
            <a:ext cx="5235575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9E31970-5FCE-4FB8-BD6F-975BBAB2F3B5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6384000" y="6153212"/>
            <a:ext cx="4371338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5F901C-412B-48F9-A98C-3CC1C6C31DD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296000" y="6432383"/>
            <a:ext cx="4800000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071119-F62E-4643-8E3D-7C6D794F8F9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821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019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image and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3A1481A4-C717-444F-B53D-893B6E0DB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DF380A-0C8F-4E33-834F-475FDF5378E7}"/>
              </a:ext>
            </a:extLst>
          </p:cNvPr>
          <p:cNvGrpSpPr/>
          <p:nvPr userDrawn="1"/>
        </p:nvGrpSpPr>
        <p:grpSpPr>
          <a:xfrm>
            <a:off x="0" y="-827406"/>
            <a:ext cx="5928267" cy="543900"/>
            <a:chOff x="0" y="-597900"/>
            <a:chExt cx="5928267" cy="5439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7F1C54-A4F6-47F4-B2A4-3320BB2B0FA0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B73160F3-0331-4985-B2E7-9EF0F5065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5712D4-D385-430C-B997-A5B89C2882B2}"/>
              </a:ext>
            </a:extLst>
          </p:cNvPr>
          <p:cNvSpPr txBox="1"/>
          <p:nvPr userDrawn="1"/>
        </p:nvSpPr>
        <p:spPr>
          <a:xfrm>
            <a:off x="0" y="-2432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Only use transparent photos/illustrations or graphs in the grey box – or a text quote / big number. Do not use regular images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A6E02-581F-4155-A695-F790C3166CE7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7338" y="611187"/>
            <a:ext cx="34884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8" name="Text Placeholder 7" hidden="1">
            <a:extLst>
              <a:ext uri="{FF2B5EF4-FFF2-40B4-BE49-F238E27FC236}">
                <a16:creationId xmlns:a16="http://schemas.microsoft.com/office/drawing/2014/main" id="{E6D5B23F-7A8C-4C44-809E-C98902ED48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7338" y="1760538"/>
            <a:ext cx="3488400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F77741E-32F6-42C4-92C2-58FD1926232F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8127338" y="6153213"/>
            <a:ext cx="2628000" cy="501145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 dirty="0"/>
              <a:t>Click to add source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F63CBCE0-834C-4205-9944-34A406CC58A5}"/>
              </a:ext>
            </a:extLst>
          </p:cNvPr>
          <p:cNvSpPr/>
          <p:nvPr userDrawn="1"/>
        </p:nvSpPr>
        <p:spPr>
          <a:xfrm>
            <a:off x="108001" y="107999"/>
            <a:ext cx="7727900" cy="6207075"/>
          </a:xfrm>
          <a:prstGeom prst="round2DiagRect">
            <a:avLst>
              <a:gd name="adj1" fmla="val 0"/>
              <a:gd name="adj2" fmla="val 4318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78BC8AD-0B65-4925-9AF3-A5C83F5367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75" y="611188"/>
            <a:ext cx="6794552" cy="5399087"/>
          </a:xfrm>
          <a:prstGeom prst="rect">
            <a:avLst/>
          </a:prstGeom>
          <a:noFill/>
          <a:ln>
            <a:noFill/>
          </a:ln>
        </p:spPr>
        <p:txBody>
          <a:bodyPr lIns="0" tIns="612000" bIns="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7ABA4E4-C77C-43D6-9B69-3D7E433839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9DC5E8-9016-46A1-8B34-D672DD1A99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27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 and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2B006508-FB88-4ECE-B45C-7069CD5540A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C9F2C13-E1A0-48EB-B0AE-D41AD71C6CA8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41A9A-BC97-432B-B5DD-550B85C8FB7A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659558E2-789B-487A-94F9-50BEDE01DC67}"/>
              </a:ext>
            </a:extLst>
          </p:cNvPr>
          <p:cNvSpPr/>
          <p:nvPr userDrawn="1"/>
        </p:nvSpPr>
        <p:spPr>
          <a:xfrm>
            <a:off x="108001" y="107999"/>
            <a:ext cx="5987999" cy="6207075"/>
          </a:xfrm>
          <a:prstGeom prst="round2DiagRect">
            <a:avLst>
              <a:gd name="adj1" fmla="val 0"/>
              <a:gd name="adj2" fmla="val 4972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84000" y="611187"/>
            <a:ext cx="5231738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5C39EF6-A427-4A6B-ADA1-1DDF6CC296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0163" y="1760538"/>
            <a:ext cx="5235575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E167EF8-C2F5-44C0-8F5E-611933E2A4CD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6384000" y="6153212"/>
            <a:ext cx="4371338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892C259-A761-42DD-809B-993A5402A9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74" y="611188"/>
            <a:ext cx="4993883" cy="2181600"/>
          </a:xfrm>
          <a:prstGeom prst="rect">
            <a:avLst/>
          </a:prstGeom>
          <a:solidFill>
            <a:schemeClr val="bg1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3D42CED7-0531-4030-970C-A49B7FAFF9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2148" y="3123929"/>
            <a:ext cx="2329200" cy="1278000"/>
          </a:xfrm>
          <a:prstGeom prst="rect">
            <a:avLst/>
          </a:prstGeom>
          <a:solidFill>
            <a:schemeClr val="bg1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A64F333-BEE6-4171-BCC3-C4340A078B9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4672" y="4732276"/>
            <a:ext cx="2329200" cy="1278000"/>
          </a:xfrm>
          <a:prstGeom prst="rect">
            <a:avLst/>
          </a:prstGeom>
          <a:solidFill>
            <a:schemeClr val="bg1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0877085B-B8C0-49E3-9CDC-227C3A3A22F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39357" y="3123928"/>
            <a:ext cx="2329200" cy="1278000"/>
          </a:xfrm>
          <a:prstGeom prst="rect">
            <a:avLst/>
          </a:prstGeom>
          <a:solidFill>
            <a:schemeClr val="bg1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Click icon to add picture </a:t>
            </a:r>
            <a:endParaRPr lang="en-GB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FBF8EA3-0901-4EE4-988A-67B12AF731A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39357" y="4732276"/>
            <a:ext cx="2329200" cy="1278000"/>
          </a:xfrm>
          <a:prstGeom prst="rect">
            <a:avLst/>
          </a:prstGeom>
          <a:solidFill>
            <a:schemeClr val="bg1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CC75B-00A1-4AEC-8DC5-29C6EA71E7B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296001" y="6432383"/>
            <a:ext cx="4800000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9162C-4EFE-4A9D-8A4A-A63991F5A06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7B0A5B-8602-4DCA-8B42-8F9598482745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15C87D-5893-4ED1-AD59-F9574CC38B41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24" name="Picture 19">
              <a:extLst>
                <a:ext uri="{FF2B5EF4-FFF2-40B4-BE49-F238E27FC236}">
                  <a16:creationId xmlns:a16="http://schemas.microsoft.com/office/drawing/2014/main" id="{85EF41BF-E7E6-40DB-9370-07A3D288A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640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9" userDrawn="1">
          <p15:clr>
            <a:srgbClr val="A4A3A4"/>
          </p15:clr>
        </p15:guide>
        <p15:guide id="3" pos="3508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x image and tex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6419505-1636-4681-8C13-45112ED9D6A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0B62E-ADB9-492B-8226-53BC0C1C9150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B076F-EEE4-407B-888C-C702664C2BD6}"/>
              </a:ext>
            </a:extLst>
          </p:cNvPr>
          <p:cNvSpPr txBox="1"/>
          <p:nvPr userDrawn="1"/>
        </p:nvSpPr>
        <p:spPr>
          <a:xfrm>
            <a:off x="0" y="-2432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NB! Use only illustrations and product images with transparent background for this slide Image with background should use template with rounded corners: Image &amp; Text 1/3 or 2/2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287587-CCD1-4605-B194-83879248A460}"/>
              </a:ext>
            </a:extLst>
          </p:cNvPr>
          <p:cNvGrpSpPr/>
          <p:nvPr userDrawn="1"/>
        </p:nvGrpSpPr>
        <p:grpSpPr>
          <a:xfrm>
            <a:off x="0" y="-827406"/>
            <a:ext cx="5928267" cy="543900"/>
            <a:chOff x="0" y="-597900"/>
            <a:chExt cx="5928267" cy="5439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AA8ADB-550F-4690-9961-EA4885134B89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id="{8BC3046E-5274-4C44-9D58-4A584E7284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995D84A3-22DF-42E7-82B8-B06E779D3AF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76000" y="611188"/>
            <a:ext cx="5520000" cy="5399087"/>
          </a:xfrm>
          <a:prstGeom prst="rect">
            <a:avLst/>
          </a:prstGeom>
          <a:noFill/>
          <a:ln>
            <a:noFill/>
          </a:ln>
        </p:spPr>
        <p:txBody>
          <a:bodyPr lIns="0" tIns="612000" bIns="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84000" y="611187"/>
            <a:ext cx="5231738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9444710-30F5-400E-AE37-0251EBCC84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0163" y="1760538"/>
            <a:ext cx="5235575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9E31970-5FCE-4FB8-BD6F-975BBAB2F3B5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6384000" y="6153212"/>
            <a:ext cx="4371338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5F901C-412B-48F9-A98C-3CC1C6C31DD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296000" y="6432383"/>
            <a:ext cx="4800000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071119-F62E-4643-8E3D-7C6D794F8F9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55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019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987E045-2BC7-4BE5-964E-55CD5C9BBD06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9933B2-7017-4706-9CC5-F6B658D28B5D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730138-FF60-4094-98F2-41CF65E6066D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A284F4FA-C39D-4B7F-9083-ED82464853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4" name="Background">
            <a:extLst>
              <a:ext uri="{FF2B5EF4-FFF2-40B4-BE49-F238E27FC236}">
                <a16:creationId xmlns:a16="http://schemas.microsoft.com/office/drawing/2014/main" id="{A9591880-B220-489B-B89D-CBBBEFBF1BA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8E175665-B26F-49AD-833D-9D91105DA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87152" y="6336357"/>
            <a:ext cx="3204848" cy="52164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C4AA05A-FD17-49A4-BD77-BDAF9C719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07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0" name="Circle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0E304D">
              <a:alpha val="80000"/>
            </a:srgb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6487C00-7286-4FDE-93D1-9D082D6928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1451668-728E-4DB3-82B3-817095E5C2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1866745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x image and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3A1481A4-C717-444F-B53D-893B6E0DB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F8C6F-8429-49BF-8FF6-11E276547177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DBF22-4BB8-4036-9ADB-40603269B200}"/>
              </a:ext>
            </a:extLst>
          </p:cNvPr>
          <p:cNvSpPr txBox="1"/>
          <p:nvPr userDrawn="1"/>
        </p:nvSpPr>
        <p:spPr>
          <a:xfrm>
            <a:off x="0" y="-2432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NB! Use only illustrations and product images with transparent background for this slide Image with background should use template with rounded corners: Image &amp; Text 1/3 or 2/2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33AA6C-5D4A-48FE-9DD4-E7ECC64AE433}"/>
              </a:ext>
            </a:extLst>
          </p:cNvPr>
          <p:cNvGrpSpPr/>
          <p:nvPr userDrawn="1"/>
        </p:nvGrpSpPr>
        <p:grpSpPr>
          <a:xfrm>
            <a:off x="0" y="-827406"/>
            <a:ext cx="5928267" cy="543900"/>
            <a:chOff x="0" y="-597900"/>
            <a:chExt cx="5928267" cy="5439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4D7A5D-CDFB-49A3-8698-5C5B73F45B25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id="{66A83D32-63A9-450B-ABF9-0A8C3DC410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7338" y="611187"/>
            <a:ext cx="34884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6D5B23F-7A8C-4C44-809E-C98902ED48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7338" y="1760538"/>
            <a:ext cx="3488400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F77741E-32F6-42C4-92C2-58FD1926232F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8127338" y="6153213"/>
            <a:ext cx="2628000" cy="501145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78BC8AD-0B65-4925-9AF3-A5C83F5367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74" y="611188"/>
            <a:ext cx="7261225" cy="5399088"/>
          </a:xfrm>
          <a:prstGeom prst="rect">
            <a:avLst/>
          </a:prstGeom>
          <a:noFill/>
          <a:ln>
            <a:noFill/>
          </a:ln>
        </p:spPr>
        <p:txBody>
          <a:bodyPr lIns="0" tIns="612000" bIns="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7ABA4E4-C77C-43D6-9B69-3D7E433839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9DC5E8-9016-46A1-8B34-D672DD1A99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592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 and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2B006508-FB88-4ECE-B45C-7069CD5540A9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C9F2C13-E1A0-48EB-B0AE-D41AD71C6CA8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D122D6-9FF0-4EE4-BED9-2CF830DBA2AC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01CBC5-C959-42E3-8AD9-E21D3283139B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5729CE-D881-49B4-B0E9-FEBC29A635E5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22" name="Picture 19">
              <a:extLst>
                <a:ext uri="{FF2B5EF4-FFF2-40B4-BE49-F238E27FC236}">
                  <a16:creationId xmlns:a16="http://schemas.microsoft.com/office/drawing/2014/main" id="{A233FAD6-0DF1-4E20-A7C3-CCC14808FF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84000" y="611187"/>
            <a:ext cx="5231738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5C39EF6-A427-4A6B-ADA1-1DDF6CC296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0163" y="1760538"/>
            <a:ext cx="5235575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E167EF8-C2F5-44C0-8F5E-611933E2A4CD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6384000" y="6153212"/>
            <a:ext cx="4371338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892C259-A761-42DD-809B-993A5402A9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74" y="611188"/>
            <a:ext cx="4993883" cy="2181600"/>
          </a:xfrm>
          <a:prstGeom prst="rect">
            <a:avLst/>
          </a:prstGeom>
          <a:solidFill>
            <a:schemeClr val="bg2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3D42CED7-0531-4030-970C-A49B7FAFF9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2148" y="3123929"/>
            <a:ext cx="2329200" cy="1278000"/>
          </a:xfrm>
          <a:prstGeom prst="rect">
            <a:avLst/>
          </a:prstGeom>
          <a:solidFill>
            <a:schemeClr val="bg2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A64F333-BEE6-4171-BCC3-C4340A078B9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4672" y="4732276"/>
            <a:ext cx="2329200" cy="1278000"/>
          </a:xfrm>
          <a:prstGeom prst="rect">
            <a:avLst/>
          </a:prstGeom>
          <a:solidFill>
            <a:schemeClr val="bg2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0877085B-B8C0-49E3-9CDC-227C3A3A22F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39357" y="3123928"/>
            <a:ext cx="2329200" cy="1278000"/>
          </a:xfrm>
          <a:prstGeom prst="rect">
            <a:avLst/>
          </a:prstGeom>
          <a:solidFill>
            <a:schemeClr val="bg2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Click icon to add picture </a:t>
            </a:r>
            <a:endParaRPr lang="en-GB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FBF8EA3-0901-4EE4-988A-67B12AF731A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39357" y="4732276"/>
            <a:ext cx="2329200" cy="1278000"/>
          </a:xfrm>
          <a:prstGeom prst="rect">
            <a:avLst/>
          </a:prstGeom>
          <a:solidFill>
            <a:schemeClr val="bg2"/>
          </a:solidFill>
        </p:spPr>
        <p:txBody>
          <a:bodyPr lIns="0" tIns="612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CC75B-00A1-4AEC-8DC5-29C6EA71E7B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296000" y="6432383"/>
            <a:ext cx="4272950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9162C-4EFE-4A9D-8A4A-A63991F5A06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38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9" userDrawn="1">
          <p15:clr>
            <a:srgbClr val="A4A3A4"/>
          </p15:clr>
        </p15:guide>
        <p15:guide id="3" pos="3508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grey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2C37452-271E-49A8-8D5B-0F607320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F33-8648-4846-9E4A-FC0BC2F2D7C5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51DC1140-663E-4D82-88C8-CF68A06B4367}"/>
              </a:ext>
            </a:extLst>
          </p:cNvPr>
          <p:cNvSpPr/>
          <p:nvPr userDrawn="1"/>
        </p:nvSpPr>
        <p:spPr>
          <a:xfrm>
            <a:off x="574674" y="1763999"/>
            <a:ext cx="11037888" cy="4246275"/>
          </a:xfrm>
          <a:prstGeom prst="round2DiagRect">
            <a:avLst>
              <a:gd name="adj1" fmla="val 0"/>
              <a:gd name="adj2" fmla="val 495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CF7BFC-BD86-4C74-A844-C4DA2B85BF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3018" y="1944936"/>
            <a:ext cx="10677600" cy="388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  <a:latin typeface="+mj-lt"/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(Enter 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95402A2-02A0-4307-802E-65C83900FB58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6386587" y="6153212"/>
            <a:ext cx="4368751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BA0CC-2F40-4212-BAD3-4912F3B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000" y="6432383"/>
            <a:ext cx="4798800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2C69B-DF05-4350-961F-396EF1AA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DC117-45FA-48F2-9D09-E2C22B8C71FD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</p:spTree>
    <p:extLst>
      <p:ext uri="{BB962C8B-B14F-4D97-AF65-F5344CB8AC3E}">
        <p14:creationId xmlns:p14="http://schemas.microsoft.com/office/powerpoint/2010/main" val="385432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graph grey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2C37452-271E-49A8-8D5B-0F607320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F33-8648-4846-9E4A-FC0BC2F2D7C5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51DC1140-663E-4D82-88C8-CF68A06B4367}"/>
              </a:ext>
            </a:extLst>
          </p:cNvPr>
          <p:cNvSpPr/>
          <p:nvPr userDrawn="1"/>
        </p:nvSpPr>
        <p:spPr>
          <a:xfrm>
            <a:off x="574674" y="1763999"/>
            <a:ext cx="11037888" cy="4246275"/>
          </a:xfrm>
          <a:prstGeom prst="round2DiagRect">
            <a:avLst>
              <a:gd name="adj1" fmla="val 0"/>
              <a:gd name="adj2" fmla="val 495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noProof="0" dirty="0" err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650226-B59C-4AB3-9201-B61837BDB0B9}"/>
              </a:ext>
            </a:extLst>
          </p:cNvPr>
          <p:cNvCxnSpPr>
            <a:cxnSpLocks/>
          </p:cNvCxnSpPr>
          <p:nvPr userDrawn="1"/>
        </p:nvCxnSpPr>
        <p:spPr>
          <a:xfrm>
            <a:off x="7979211" y="1944936"/>
            <a:ext cx="0" cy="388440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CF7BFC-BD86-4C74-A844-C4DA2B85BF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3018" y="1944936"/>
            <a:ext cx="7033662" cy="388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  <a:latin typeface="+mj-lt"/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(Enter 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BF7A4F8-8C56-433B-B384-E888DE354F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71738" y="1944936"/>
            <a:ext cx="3258879" cy="3884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95402A2-02A0-4307-802E-65C83900FB58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8124824" y="6153212"/>
            <a:ext cx="2630513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BA0CC-2F40-4212-BAD3-4912F3B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2C69B-DF05-4350-961F-396EF1AA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3B282-FE5C-4D3B-A94E-342CDBD24A26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</p:spTree>
    <p:extLst>
      <p:ext uri="{BB962C8B-B14F-4D97-AF65-F5344CB8AC3E}">
        <p14:creationId xmlns:p14="http://schemas.microsoft.com/office/powerpoint/2010/main" val="418482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graph grey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B6D2D0D-5894-473F-94B4-26B31CF9DFF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9A68AA9-8D2F-48E6-9AD9-EBAF723AC982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DB9E226-A6B7-47C5-A805-9EEAC3DFFE85}"/>
              </a:ext>
            </a:extLst>
          </p:cNvPr>
          <p:cNvSpPr/>
          <p:nvPr userDrawn="1"/>
        </p:nvSpPr>
        <p:spPr>
          <a:xfrm>
            <a:off x="574675" y="611189"/>
            <a:ext cx="7259637" cy="5399086"/>
          </a:xfrm>
          <a:prstGeom prst="round2DiagRect">
            <a:avLst>
              <a:gd name="adj1" fmla="val 0"/>
              <a:gd name="adj2" fmla="val 382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7338" y="611187"/>
            <a:ext cx="34884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010670-8C7E-4934-86EB-E0DD503C503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3893" y="791189"/>
            <a:ext cx="6901200" cy="50400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CEA4F12-0268-471C-A83F-9A108A4CA2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7338" y="1760538"/>
            <a:ext cx="3488400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4E241C-EE71-40A1-BE7D-D7F6A2C1B606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8127338" y="6153212"/>
            <a:ext cx="2628000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22F8B-CBA8-4A3C-A2C3-EAFBA76DBD1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A8B4E-B9EA-45FE-8E7E-74F90F8585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4416E-B602-4043-9D4E-B31ABFC45FC0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</p:spTree>
    <p:extLst>
      <p:ext uri="{BB962C8B-B14F-4D97-AF65-F5344CB8AC3E}">
        <p14:creationId xmlns:p14="http://schemas.microsoft.com/office/powerpoint/2010/main" val="971761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graph grey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143326D-0680-4168-8918-2DDA581E0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070F4BF-1B51-49B7-9B74-6F223041CF41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AA2BD8CE-02B1-4AFA-A4B1-97907BF49304}"/>
              </a:ext>
            </a:extLst>
          </p:cNvPr>
          <p:cNvSpPr/>
          <p:nvPr userDrawn="1"/>
        </p:nvSpPr>
        <p:spPr>
          <a:xfrm>
            <a:off x="574675" y="611189"/>
            <a:ext cx="5521325" cy="5400000"/>
          </a:xfrm>
          <a:prstGeom prst="round2DiagRect">
            <a:avLst>
              <a:gd name="adj1" fmla="val 0"/>
              <a:gd name="adj2" fmla="val 3712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84000" y="611187"/>
            <a:ext cx="5231738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6039CD-23AC-462D-B2B2-F784D44A2E9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143" y="791189"/>
            <a:ext cx="51588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FBF1C3C-0D84-48B7-AC37-6FA99EEAA8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0163" y="1760538"/>
            <a:ext cx="5235575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5089B3C-B038-4693-A5CC-315D905D651C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6384000" y="6153212"/>
            <a:ext cx="4371338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11605-347D-4407-958D-51CA2FD6E66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296000" y="6432383"/>
            <a:ext cx="4798412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D94A1-93AE-4E28-9254-650B03B86AE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466D48-A70C-4EB9-8932-0731D173CFBC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</p:spTree>
    <p:extLst>
      <p:ext uri="{BB962C8B-B14F-4D97-AF65-F5344CB8AC3E}">
        <p14:creationId xmlns:p14="http://schemas.microsoft.com/office/powerpoint/2010/main" val="409930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4019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graphs gre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5CC62355-5CE0-416D-96CC-589D3486EA6A}"/>
              </a:ext>
            </a:extLst>
          </p:cNvPr>
          <p:cNvSpPr/>
          <p:nvPr userDrawn="1"/>
        </p:nvSpPr>
        <p:spPr>
          <a:xfrm>
            <a:off x="574674" y="1763999"/>
            <a:ext cx="11037888" cy="4246275"/>
          </a:xfrm>
          <a:prstGeom prst="round2DiagRect">
            <a:avLst>
              <a:gd name="adj1" fmla="val 0"/>
              <a:gd name="adj2" fmla="val 495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noProof="0" dirty="0" err="1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53C2BB7-299F-473D-95BC-B9D2B62C585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F33CDFC8-BEBF-456A-BC4C-7FE0CF5FF0D2}" type="datetime4">
              <a:rPr lang="en-GB" smtClean="0"/>
              <a:t>15 December 2023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7624C1-6E23-47AF-8AF7-E31DB58B681D}"/>
              </a:ext>
            </a:extLst>
          </p:cNvPr>
          <p:cNvCxnSpPr>
            <a:cxnSpLocks/>
          </p:cNvCxnSpPr>
          <p:nvPr userDrawn="1"/>
        </p:nvCxnSpPr>
        <p:spPr>
          <a:xfrm>
            <a:off x="6099175" y="1948289"/>
            <a:ext cx="0" cy="3872849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C4EAB5-A0EE-4436-A752-2EDF42AEAB85}"/>
              </a:ext>
            </a:extLst>
          </p:cNvPr>
          <p:cNvCxnSpPr>
            <a:cxnSpLocks/>
          </p:cNvCxnSpPr>
          <p:nvPr userDrawn="1"/>
        </p:nvCxnSpPr>
        <p:spPr>
          <a:xfrm flipH="1">
            <a:off x="759644" y="3884714"/>
            <a:ext cx="10679650" cy="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9738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9056" y="1948289"/>
            <a:ext cx="5144943" cy="174768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D470AC0-486C-4ADB-A636-A7857F5075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87738" y="1948289"/>
            <a:ext cx="5144400" cy="174768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AB15A3-7D29-4FF8-9044-2A554AC3174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59056" y="4073454"/>
            <a:ext cx="5144943" cy="174768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buNone/>
              <a:defRPr/>
            </a:lvl7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7870839-4155-444E-985B-72020EE59E5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87738" y="4073454"/>
            <a:ext cx="5144400" cy="174768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F4772E7-A437-41AB-9D9C-89048A638B03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6284913" y="6153212"/>
            <a:ext cx="4470424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9E126-0FB0-4B95-9DA9-4F26740DDE9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296001" y="6432383"/>
            <a:ext cx="4609500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4ED99-0405-48CB-9791-814B2F4619E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8DADB9-32B5-4FE2-A25A-B784782C205B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</p:spTree>
    <p:extLst>
      <p:ext uri="{BB962C8B-B14F-4D97-AF65-F5344CB8AC3E}">
        <p14:creationId xmlns:p14="http://schemas.microsoft.com/office/powerpoint/2010/main" val="362950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9" userDrawn="1">
          <p15:clr>
            <a:srgbClr val="A4A3A4"/>
          </p15:clr>
        </p15:guide>
        <p15:guide id="2" pos="3720" userDrawn="1">
          <p15:clr>
            <a:srgbClr val="A4A3A4"/>
          </p15:clr>
        </p15:guide>
        <p15:guide id="3" orient="horz" pos="2329" userDrawn="1">
          <p15:clr>
            <a:srgbClr val="A4A3A4"/>
          </p15:clr>
        </p15:guide>
        <p15:guide id="4" orient="horz" pos="2565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graphs gre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53C2BB7-299F-473D-95BC-B9D2B62C585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F33CDFC8-BEBF-456A-BC4C-7FE0CF5FF0D2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17914D09-4E92-4ADC-8BEA-188FF4353DA9}"/>
              </a:ext>
            </a:extLst>
          </p:cNvPr>
          <p:cNvSpPr/>
          <p:nvPr userDrawn="1"/>
        </p:nvSpPr>
        <p:spPr>
          <a:xfrm>
            <a:off x="108000" y="108000"/>
            <a:ext cx="11976100" cy="6207075"/>
          </a:xfrm>
          <a:prstGeom prst="round2DiagRect">
            <a:avLst>
              <a:gd name="adj1" fmla="val 0"/>
              <a:gd name="adj2" fmla="val 4953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7624C1-6E23-47AF-8AF7-E31DB58B681D}"/>
              </a:ext>
            </a:extLst>
          </p:cNvPr>
          <p:cNvCxnSpPr>
            <a:cxnSpLocks/>
          </p:cNvCxnSpPr>
          <p:nvPr userDrawn="1"/>
        </p:nvCxnSpPr>
        <p:spPr>
          <a:xfrm>
            <a:off x="6099175" y="1948289"/>
            <a:ext cx="0" cy="3872849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C4EAB5-A0EE-4436-A752-2EDF42AEAB8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000" y="3884714"/>
            <a:ext cx="11048400" cy="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9738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0" y="1948289"/>
            <a:ext cx="5328000" cy="174768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D470AC0-486C-4ADB-A636-A7857F5075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87738" y="1948289"/>
            <a:ext cx="5328000" cy="174768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AB15A3-7D29-4FF8-9044-2A554AC3174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76000" y="4073454"/>
            <a:ext cx="5328000" cy="174768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buNone/>
              <a:defRPr/>
            </a:lvl7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7870839-4155-444E-985B-72020EE59E5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87738" y="4073454"/>
            <a:ext cx="5328000" cy="174768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F4772E7-A437-41AB-9D9C-89048A638B03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6284913" y="6153212"/>
            <a:ext cx="4470424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9E126-0FB0-4B95-9DA9-4F26740DDE9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296001" y="6432383"/>
            <a:ext cx="4609500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4ED99-0405-48CB-9791-814B2F4619E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8A2FF3-5CB4-43D6-9C1F-F01FD666FF5A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</p:spTree>
    <p:extLst>
      <p:ext uri="{BB962C8B-B14F-4D97-AF65-F5344CB8AC3E}">
        <p14:creationId xmlns:p14="http://schemas.microsoft.com/office/powerpoint/2010/main" val="1492426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9" userDrawn="1">
          <p15:clr>
            <a:srgbClr val="A4A3A4"/>
          </p15:clr>
        </p15:guide>
        <p15:guide id="2" pos="3720" userDrawn="1">
          <p15:clr>
            <a:srgbClr val="A4A3A4"/>
          </p15:clr>
        </p15:guide>
        <p15:guide id="3" orient="horz" pos="2329" userDrawn="1">
          <p15:clr>
            <a:srgbClr val="A4A3A4"/>
          </p15:clr>
        </p15:guide>
        <p15:guide id="4" orient="horz" pos="2565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s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3D4FFB5-8862-4D04-9CE7-5A35C81B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F37A-205F-4D9A-87AE-0C1338FF96BB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8E2F4D-2A36-4E37-A8BA-1574643666DB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6385169" y="6153212"/>
            <a:ext cx="4370170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7E83B-851C-4F69-AA43-13B51620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000" y="6432383"/>
            <a:ext cx="4798800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64D0C-6172-4F99-BFB8-66282E48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18248-703A-4FAC-9E0D-60DCBC2BBCBC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Note</a:t>
            </a:r>
            <a:r>
              <a:rPr lang="en-GB" sz="1200" noProof="0" dirty="0">
                <a:solidFill>
                  <a:schemeClr val="accent4"/>
                </a:solidFill>
              </a:rPr>
              <a:t>: Footer 55 strokes and Source 125 strokes to fit all slides</a:t>
            </a:r>
          </a:p>
        </p:txBody>
      </p:sp>
    </p:spTree>
    <p:extLst>
      <p:ext uri="{BB962C8B-B14F-4D97-AF65-F5344CB8AC3E}">
        <p14:creationId xmlns:p14="http://schemas.microsoft.com/office/powerpoint/2010/main" val="818070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graph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B6D2D0D-5894-473F-94B4-26B31CF9DFF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0220A0C-F91A-46C9-AA23-864268128DA1}" type="datetime4">
              <a:rPr lang="en-GB" smtClean="0"/>
              <a:t>15 December 2023</a:t>
            </a:fld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8467D5-420F-4AA4-95E6-0C68D9CC4A1D}"/>
              </a:ext>
            </a:extLst>
          </p:cNvPr>
          <p:cNvCxnSpPr>
            <a:cxnSpLocks/>
          </p:cNvCxnSpPr>
          <p:nvPr userDrawn="1"/>
        </p:nvCxnSpPr>
        <p:spPr>
          <a:xfrm>
            <a:off x="7980362" y="1760538"/>
            <a:ext cx="0" cy="4249736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11187"/>
            <a:ext cx="11041063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010670-8C7E-4934-86EB-E0DD503C503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6264" y="1760538"/>
            <a:ext cx="7210314" cy="4249737"/>
          </a:xfrm>
        </p:spPr>
        <p:txBody>
          <a:bodyPr/>
          <a:lstStyle/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B12D6E6-3C43-4EC2-8E26-739D537EA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74148" y="1760538"/>
            <a:ext cx="3441590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4E241C-EE71-40A1-BE7D-D7F6A2C1B606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8127338" y="6153212"/>
            <a:ext cx="2628000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22F8B-CBA8-4A3C-A2C3-EAFBA76DBD1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A8B4E-B9EA-45FE-8E7E-74F90F8585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BB97F5-0AEA-4C29-BAFA-4510C6FDC4F8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</p:spTree>
    <p:extLst>
      <p:ext uri="{BB962C8B-B14F-4D97-AF65-F5344CB8AC3E}">
        <p14:creationId xmlns:p14="http://schemas.microsoft.com/office/powerpoint/2010/main" val="1566049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C5AD5BE-9138-4ECE-B954-4B13BD7EC6BB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1A55C1-8D88-4557-A73B-2F3A0C08267B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948C82-1F94-4333-8ABE-092C8254FBBD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2E6617B1-520F-4DDC-8236-AF7A82411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4" name="Background">
            <a:extLst>
              <a:ext uri="{FF2B5EF4-FFF2-40B4-BE49-F238E27FC236}">
                <a16:creationId xmlns:a16="http://schemas.microsoft.com/office/drawing/2014/main" id="{A9591880-B220-489B-B89D-CBBBEFBF1BA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38D4C146-DCEA-4DD7-9939-DE7CDAB2A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87152" y="6336357"/>
            <a:ext cx="3204848" cy="52164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C4AA05A-FD17-49A4-BD77-BDAF9C719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07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0" name="Circle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4C9CB6">
              <a:alpha val="80000"/>
            </a:srgb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920E-3045-4C32-8B25-14F92C4DB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DD4AF61-7850-421E-95C7-1C2FE5287C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244335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graph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143326D-0680-4168-8918-2DDA581E0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86BC730D-2C71-4895-9697-8946F4E46E6C}" type="datetime4">
              <a:rPr lang="en-GB" smtClean="0"/>
              <a:t>15 December 2023</a:t>
            </a:fld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09586F-27F2-4962-B5D2-FECDEAF73349}"/>
              </a:ext>
            </a:extLst>
          </p:cNvPr>
          <p:cNvCxnSpPr>
            <a:cxnSpLocks/>
          </p:cNvCxnSpPr>
          <p:nvPr userDrawn="1"/>
        </p:nvCxnSpPr>
        <p:spPr>
          <a:xfrm>
            <a:off x="6238079" y="1760537"/>
            <a:ext cx="0" cy="425160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5" y="611187"/>
            <a:ext cx="11041063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6039CD-23AC-462D-B2B2-F784D44A2E9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6264" y="1760538"/>
            <a:ext cx="5469286" cy="4249737"/>
          </a:xfrm>
        </p:spPr>
        <p:txBody>
          <a:bodyPr/>
          <a:lstStyle/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D500477-F9D0-4D2A-8A1E-7485259FB5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607" y="1760538"/>
            <a:ext cx="5185131" cy="42497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5089B3C-B038-4693-A5CC-315D905D651C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6384000" y="6153212"/>
            <a:ext cx="4371338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11605-347D-4407-958D-51CA2FD6E66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296000" y="6432383"/>
            <a:ext cx="4800000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D94A1-93AE-4E28-9254-650B03B86AE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C8917C-0E65-4534-912B-AF700038C1AC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</p:spTree>
    <p:extLst>
      <p:ext uri="{BB962C8B-B14F-4D97-AF65-F5344CB8AC3E}">
        <p14:creationId xmlns:p14="http://schemas.microsoft.com/office/powerpoint/2010/main" val="2718159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0" userDrawn="1">
          <p15:clr>
            <a:srgbClr val="A4A3A4"/>
          </p15:clr>
        </p15:guide>
        <p15:guide id="2" pos="4048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53C2BB7-299F-473D-95BC-B9D2B62C585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F33CDFC8-BEBF-456A-BC4C-7FE0CF5FF0D2}" type="datetime4">
              <a:rPr lang="en-GB" smtClean="0"/>
              <a:t>15 December 2023</a:t>
            </a:fld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C4EAB5-A0EE-4436-A752-2EDF42AEAB8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675" y="3884714"/>
            <a:ext cx="11041200" cy="0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5DBC4D-D0AE-44FC-9C88-24EA3B48F9F6}"/>
              </a:ext>
            </a:extLst>
          </p:cNvPr>
          <p:cNvCxnSpPr>
            <a:cxnSpLocks/>
          </p:cNvCxnSpPr>
          <p:nvPr userDrawn="1"/>
        </p:nvCxnSpPr>
        <p:spPr>
          <a:xfrm>
            <a:off x="6099175" y="1760538"/>
            <a:ext cx="0" cy="4249736"/>
          </a:xfrm>
          <a:prstGeom prst="line">
            <a:avLst/>
          </a:prstGeom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9738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0" y="1760539"/>
            <a:ext cx="5328000" cy="19332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D470AC0-486C-4ADB-A636-A7857F5075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87738" y="1760539"/>
            <a:ext cx="5328000" cy="19332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AB15A3-7D29-4FF8-9044-2A554AC3174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76000" y="4076667"/>
            <a:ext cx="5328000" cy="19332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  <a:lvl7pPr>
              <a:buNone/>
              <a:defRPr/>
            </a:lvl7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7870839-4155-444E-985B-72020EE59E5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87738" y="4076448"/>
            <a:ext cx="5328000" cy="19332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F4772E7-A437-41AB-9D9C-89048A638B03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6286500" y="6153212"/>
            <a:ext cx="4468837" cy="500400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9E126-0FB0-4B95-9DA9-4F26740DDE9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296000" y="6432383"/>
            <a:ext cx="4606675" cy="2226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4ED99-0405-48CB-9791-814B2F4619E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B3FE4A-4944-459E-B0F7-4E56255B3548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</p:spTree>
    <p:extLst>
      <p:ext uri="{BB962C8B-B14F-4D97-AF65-F5344CB8AC3E}">
        <p14:creationId xmlns:p14="http://schemas.microsoft.com/office/powerpoint/2010/main" val="90641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60" userDrawn="1">
          <p15:clr>
            <a:srgbClr val="A4A3A4"/>
          </p15:clr>
        </p15:guide>
        <p15:guide id="2" pos="3717" userDrawn="1">
          <p15:clr>
            <a:srgbClr val="A4A3A4"/>
          </p15:clr>
        </p15:guide>
        <p15:guide id="3" orient="horz" pos="2329" userDrawn="1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1B0B61F-D65D-4A73-94CC-A2879B19D7B4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D32A9E02-26D3-40C6-97AD-244E0D330514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FB1626-8EF3-4FCF-8081-3BB5B08C39A5}"/>
              </a:ext>
            </a:extLst>
          </p:cNvPr>
          <p:cNvGrpSpPr/>
          <p:nvPr userDrawn="1"/>
        </p:nvGrpSpPr>
        <p:grpSpPr>
          <a:xfrm>
            <a:off x="0" y="-715763"/>
            <a:ext cx="6550945" cy="657163"/>
            <a:chOff x="0" y="-715763"/>
            <a:chExt cx="6550945" cy="6571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E6AFD7-2C4F-4316-991B-BDB61F8CBEFA}"/>
                </a:ext>
              </a:extLst>
            </p:cNvPr>
            <p:cNvSpPr txBox="1"/>
            <p:nvPr userDrawn="1"/>
          </p:nvSpPr>
          <p:spPr>
            <a:xfrm>
              <a:off x="0" y="-427932"/>
              <a:ext cx="592826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GB" sz="1200" noProof="0" dirty="0">
                  <a:solidFill>
                    <a:schemeClr val="accent4"/>
                  </a:solidFill>
                </a:rPr>
              </a:br>
              <a:r>
                <a:rPr lang="en-GB" sz="1200" noProof="0" dirty="0">
                  <a:solidFill>
                    <a:schemeClr val="accent4"/>
                  </a:solidFill>
                </a:rPr>
                <a:t>Click the textbox to pick other colour to fit the colours in your presentation.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7232C1-B3B8-4107-9B4E-AB9B49FFB0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1840" b="53678"/>
            <a:stretch/>
          </p:blipFill>
          <p:spPr>
            <a:xfrm>
              <a:off x="4893802" y="-715763"/>
              <a:ext cx="1657143" cy="609600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0C2E87-3F03-49D5-9CAA-60D826B832A5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63F9BC-4ACB-4805-94DD-E5631E840D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263" y="1760537"/>
            <a:ext cx="3488400" cy="4249737"/>
          </a:xfrm>
          <a:prstGeom prst="round2DiagRect">
            <a:avLst>
              <a:gd name="adj1" fmla="val 0"/>
              <a:gd name="adj2" fmla="val 6081"/>
            </a:avLst>
          </a:prstGeom>
          <a:solidFill>
            <a:srgbClr val="D9E1D4"/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4075257-E08F-497D-8B1A-677CB47CD1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50876" y="1760537"/>
            <a:ext cx="3488400" cy="4249737"/>
          </a:xfrm>
          <a:prstGeom prst="round2DiagRect">
            <a:avLst>
              <a:gd name="adj1" fmla="val 0"/>
              <a:gd name="adj2" fmla="val 6081"/>
            </a:avLst>
          </a:prstGeom>
          <a:solidFill>
            <a:srgbClr val="D9E1D4"/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97DA3CF-109C-4624-8C2D-7298D4C8BE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25488" y="1760537"/>
            <a:ext cx="3488400" cy="4249737"/>
          </a:xfrm>
          <a:prstGeom prst="round2DiagRect">
            <a:avLst>
              <a:gd name="adj1" fmla="val 0"/>
              <a:gd name="adj2" fmla="val 6081"/>
            </a:avLst>
          </a:prstGeom>
          <a:solidFill>
            <a:srgbClr val="D9E1D4"/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B74C7D-EEEC-4744-AD0B-D8DF0318422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A09E97-F405-4DE7-A653-C807E5A7C5B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38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 and colour-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1B0B61F-D65D-4A73-94CC-A2879B19D7B4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45A103DB-9F8B-4A93-9618-35EEC930B878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6A0AE9-C1A2-4D73-9018-558E86D76282}"/>
              </a:ext>
            </a:extLst>
          </p:cNvPr>
          <p:cNvGrpSpPr/>
          <p:nvPr userDrawn="1"/>
        </p:nvGrpSpPr>
        <p:grpSpPr>
          <a:xfrm>
            <a:off x="0" y="-715763"/>
            <a:ext cx="6550945" cy="657163"/>
            <a:chOff x="0" y="-715763"/>
            <a:chExt cx="6550945" cy="6571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97A3FE-D294-4F25-9CBB-5494DB4BBFCC}"/>
                </a:ext>
              </a:extLst>
            </p:cNvPr>
            <p:cNvSpPr txBox="1"/>
            <p:nvPr userDrawn="1"/>
          </p:nvSpPr>
          <p:spPr>
            <a:xfrm>
              <a:off x="0" y="-427932"/>
              <a:ext cx="592826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Change the color of the Title - grey or white if the image is light or dark.</a:t>
              </a:r>
              <a:br>
                <a:rPr lang="en-GB" sz="1200" noProof="0" dirty="0">
                  <a:solidFill>
                    <a:schemeClr val="accent4"/>
                  </a:solidFill>
                </a:rPr>
              </a:br>
              <a:r>
                <a:rPr lang="en-GB" sz="1200" noProof="0" dirty="0">
                  <a:solidFill>
                    <a:schemeClr val="accent4"/>
                  </a:solidFill>
                </a:rPr>
                <a:t>Click the textbox to pick other colour to fit the colours in your presentation.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7CFFA4-071D-445D-A601-1A7566D77E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1840" b="53678"/>
            <a:stretch/>
          </p:blipFill>
          <p:spPr>
            <a:xfrm>
              <a:off x="4893802" y="-715763"/>
              <a:ext cx="1657143" cy="6096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4F273B-23DF-4067-BDD0-2D04D5D972E4}"/>
                </a:ext>
              </a:extLst>
            </p:cNvPr>
            <p:cNvSpPr/>
            <p:nvPr userDrawn="1"/>
          </p:nvSpPr>
          <p:spPr>
            <a:xfrm>
              <a:off x="4909042" y="-473609"/>
              <a:ext cx="160020" cy="3199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noProof="0" dirty="0" err="1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35A90B-85B4-4823-92BB-D6E648C9517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000" y="108000"/>
            <a:ext cx="11976100" cy="6206400"/>
          </a:xfrm>
          <a:custGeom>
            <a:avLst/>
            <a:gdLst>
              <a:gd name="connsiteX0" fmla="*/ 0 w 11976100"/>
              <a:gd name="connsiteY0" fmla="*/ 0 h 6206400"/>
              <a:gd name="connsiteX1" fmla="*/ 11668664 w 11976100"/>
              <a:gd name="connsiteY1" fmla="*/ 0 h 6206400"/>
              <a:gd name="connsiteX2" fmla="*/ 11976100 w 11976100"/>
              <a:gd name="connsiteY2" fmla="*/ 307436 h 6206400"/>
              <a:gd name="connsiteX3" fmla="*/ 11976100 w 11976100"/>
              <a:gd name="connsiteY3" fmla="*/ 6206400 h 6206400"/>
              <a:gd name="connsiteX4" fmla="*/ 300740 w 11976100"/>
              <a:gd name="connsiteY4" fmla="*/ 6206400 h 6206400"/>
              <a:gd name="connsiteX5" fmla="*/ 245477 w 11976100"/>
              <a:gd name="connsiteY5" fmla="*/ 6200829 h 6206400"/>
              <a:gd name="connsiteX6" fmla="*/ 0 w 11976100"/>
              <a:gd name="connsiteY6" fmla="*/ 5899639 h 62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6100" h="6206400">
                <a:moveTo>
                  <a:pt x="0" y="0"/>
                </a:moveTo>
                <a:lnTo>
                  <a:pt x="11668664" y="0"/>
                </a:lnTo>
                <a:cubicBezTo>
                  <a:pt x="11838456" y="0"/>
                  <a:pt x="11976100" y="137644"/>
                  <a:pt x="11976100" y="307436"/>
                </a:cubicBezTo>
                <a:lnTo>
                  <a:pt x="11976100" y="6206400"/>
                </a:lnTo>
                <a:lnTo>
                  <a:pt x="300740" y="6206400"/>
                </a:lnTo>
                <a:lnTo>
                  <a:pt x="245477" y="6200829"/>
                </a:lnTo>
                <a:cubicBezTo>
                  <a:pt x="105384" y="6172162"/>
                  <a:pt x="0" y="6048207"/>
                  <a:pt x="0" y="5899639"/>
                </a:cubicBezTo>
                <a:close/>
              </a:path>
            </a:pathLst>
          </a:custGeom>
          <a:solidFill>
            <a:srgbClr val="D9E1D4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0C2E87-3F03-49D5-9CAA-60D826B832A5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63F9BC-4ACB-4805-94DD-E5631E840D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263" y="1760537"/>
            <a:ext cx="3488400" cy="4249737"/>
          </a:xfrm>
          <a:prstGeom prst="round2DiagRect">
            <a:avLst>
              <a:gd name="adj1" fmla="val 0"/>
              <a:gd name="adj2" fmla="val 6081"/>
            </a:avLst>
          </a:prstGeom>
          <a:solidFill>
            <a:srgbClr val="6E8E68"/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4075257-E08F-497D-8B1A-677CB47CD1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50876" y="1760537"/>
            <a:ext cx="3488400" cy="4249737"/>
          </a:xfrm>
          <a:prstGeom prst="round2DiagRect">
            <a:avLst>
              <a:gd name="adj1" fmla="val 0"/>
              <a:gd name="adj2" fmla="val 6081"/>
            </a:avLst>
          </a:prstGeom>
          <a:solidFill>
            <a:srgbClr val="6E8E68"/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97DA3CF-109C-4624-8C2D-7298D4C8BE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25488" y="1760537"/>
            <a:ext cx="3488400" cy="4249737"/>
          </a:xfrm>
          <a:prstGeom prst="round2DiagRect">
            <a:avLst>
              <a:gd name="adj1" fmla="val 0"/>
              <a:gd name="adj2" fmla="val 6081"/>
            </a:avLst>
          </a:prstGeom>
          <a:solidFill>
            <a:srgbClr val="6E8E68"/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B74C7D-EEEC-4744-AD0B-D8DF0318422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A09E97-F405-4DE7-A653-C807E5A7C5B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642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52F851F-0534-4C93-9045-4E807311258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BA444A8C-E899-4DB7-9720-7248C32121E0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9A8472-4C59-4FEB-A74B-6EE6BAB83DE8}"/>
              </a:ext>
            </a:extLst>
          </p:cNvPr>
          <p:cNvGrpSpPr/>
          <p:nvPr userDrawn="1"/>
        </p:nvGrpSpPr>
        <p:grpSpPr>
          <a:xfrm>
            <a:off x="0" y="-715763"/>
            <a:ext cx="6550945" cy="657163"/>
            <a:chOff x="0" y="-715763"/>
            <a:chExt cx="6550945" cy="6571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54508D-5E63-446D-8A97-45FE92D5E8B3}"/>
                </a:ext>
              </a:extLst>
            </p:cNvPr>
            <p:cNvSpPr txBox="1"/>
            <p:nvPr userDrawn="1"/>
          </p:nvSpPr>
          <p:spPr>
            <a:xfrm>
              <a:off x="0" y="-427932"/>
              <a:ext cx="592826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Change the color of the Title - grey or white if the image is light or dark.</a:t>
              </a:r>
              <a:br>
                <a:rPr lang="en-GB" sz="1200" noProof="0" dirty="0">
                  <a:solidFill>
                    <a:schemeClr val="accent4"/>
                  </a:solidFill>
                </a:rPr>
              </a:br>
              <a:r>
                <a:rPr lang="en-GB" sz="1200" noProof="0" dirty="0">
                  <a:solidFill>
                    <a:schemeClr val="accent4"/>
                  </a:solidFill>
                </a:rPr>
                <a:t>Click the textbox to pick other colour to fit the colours in your presentation.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07935F-2FF4-45A8-B645-9BC282652D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1840" b="53678"/>
            <a:stretch/>
          </p:blipFill>
          <p:spPr>
            <a:xfrm>
              <a:off x="4893802" y="-715763"/>
              <a:ext cx="1657143" cy="609600"/>
            </a:xfrm>
            <a:prstGeom prst="rect">
              <a:avLst/>
            </a:prstGeom>
          </p:spPr>
        </p:pic>
      </p:grp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FFF7526D-DD6E-4517-B1A9-F2F62A5C48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60"/>
            </a:avLst>
          </a:prstGeom>
          <a:solidFill>
            <a:schemeClr val="bg2"/>
          </a:solidFill>
        </p:spPr>
        <p:txBody>
          <a:bodyPr lIns="0" tIns="0" rIns="108000" anchor="t" anchorCtr="0"/>
          <a:lstStyle>
            <a:lvl1pPr marL="0" indent="0" algn="r">
              <a:buNone/>
              <a:defRPr sz="1600"/>
            </a:lvl1pPr>
          </a:lstStyle>
          <a:p>
            <a:r>
              <a:rPr lang="en-GB" noProof="0" dirty="0"/>
              <a:t>Click on frame and insert picture using the Insert tab, Pictures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AF65B00-582F-4F9B-8963-E8363C19E939}"/>
              </a:ext>
            </a:extLst>
          </p:cNvPr>
          <p:cNvSpPr>
            <a:spLocks noGrp="1"/>
          </p:cNvSpPr>
          <p:nvPr>
            <p:ph type="subTitle" idx="31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D335302-C320-4EC3-BA6A-D4D5FB2E0E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263" y="1760537"/>
            <a:ext cx="3488400" cy="4249737"/>
          </a:xfrm>
          <a:prstGeom prst="round2DiagRect">
            <a:avLst>
              <a:gd name="adj1" fmla="val 0"/>
              <a:gd name="adj2" fmla="val 608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F6EFE7F-4577-4106-8819-07AB166A2D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50876" y="1760537"/>
            <a:ext cx="3488400" cy="4249737"/>
          </a:xfrm>
          <a:prstGeom prst="round2DiagRect">
            <a:avLst>
              <a:gd name="adj1" fmla="val 0"/>
              <a:gd name="adj2" fmla="val 608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E87BEC9-7B35-428D-8D53-75C02EAD8B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5488" y="1760537"/>
            <a:ext cx="3488400" cy="4249737"/>
          </a:xfrm>
          <a:prstGeom prst="round2DiagRect">
            <a:avLst>
              <a:gd name="adj1" fmla="val 0"/>
              <a:gd name="adj2" fmla="val 608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2271-2BD6-4D79-B51B-2BCD7E5D2A9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1CC2-304C-4ABA-9ED8-4BADF904D5B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077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CD0B6A-BCFA-4C0C-8CD3-D2D2A97C55E3}"/>
              </a:ext>
            </a:extLst>
          </p:cNvPr>
          <p:cNvGrpSpPr/>
          <p:nvPr userDrawn="1"/>
        </p:nvGrpSpPr>
        <p:grpSpPr>
          <a:xfrm>
            <a:off x="0" y="-715763"/>
            <a:ext cx="6550945" cy="657163"/>
            <a:chOff x="0" y="-715763"/>
            <a:chExt cx="6550945" cy="6571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71D081-B1E6-4D6E-BE7B-2C966F3DACEC}"/>
                </a:ext>
              </a:extLst>
            </p:cNvPr>
            <p:cNvSpPr txBox="1"/>
            <p:nvPr userDrawn="1"/>
          </p:nvSpPr>
          <p:spPr>
            <a:xfrm>
              <a:off x="0" y="-427932"/>
              <a:ext cx="592826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GB" sz="1200" noProof="0" dirty="0">
                  <a:solidFill>
                    <a:schemeClr val="accent4"/>
                  </a:solidFill>
                </a:rPr>
              </a:br>
              <a:r>
                <a:rPr lang="en-GB" sz="1200" noProof="0" dirty="0">
                  <a:solidFill>
                    <a:schemeClr val="accent4"/>
                  </a:solidFill>
                </a:rPr>
                <a:t>Click the textbox to pick other colour to fit the colours in your presentation.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489EA4-4F59-426D-98A1-4D2993ACC2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1840" b="53678"/>
            <a:stretch/>
          </p:blipFill>
          <p:spPr>
            <a:xfrm>
              <a:off x="4893802" y="-715763"/>
              <a:ext cx="1657143" cy="609600"/>
            </a:xfrm>
            <a:prstGeom prst="rect">
              <a:avLst/>
            </a:prstGeom>
          </p:spPr>
        </p:pic>
      </p:grp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52F851F-0534-4C93-9045-4E807311258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026785B4-81BC-439E-A6AD-632CA1A8C6BC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AF65B00-582F-4F9B-8963-E8363C19E939}"/>
              </a:ext>
            </a:extLst>
          </p:cNvPr>
          <p:cNvSpPr>
            <a:spLocks noGrp="1"/>
          </p:cNvSpPr>
          <p:nvPr>
            <p:ph type="subTitle" idx="31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D335302-C320-4EC3-BA6A-D4D5FB2E0E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263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rgbClr val="D9E1D4"/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88DD054-E859-4410-85BB-0FD042C87C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75775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rgbClr val="D9E1D4"/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1568DC6-E433-4965-96FC-DC67110B02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75287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rgbClr val="D9E1D4"/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2BF2A32-040C-44CC-949C-0B83435F64E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74800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rgbClr val="D9E1D4"/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2271-2BD6-4D79-B51B-2BCD7E5D2A9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1CC2-304C-4ABA-9ED8-4BADF904D5B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78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 and colour-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52F851F-0534-4C93-9045-4E807311258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026785B4-81BC-439E-A6AD-632CA1A8C6BC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D57948-58BE-4186-9396-89F53A054D2A}"/>
              </a:ext>
            </a:extLst>
          </p:cNvPr>
          <p:cNvGrpSpPr/>
          <p:nvPr userDrawn="1"/>
        </p:nvGrpSpPr>
        <p:grpSpPr>
          <a:xfrm>
            <a:off x="0" y="-715763"/>
            <a:ext cx="6550945" cy="657163"/>
            <a:chOff x="0" y="-715763"/>
            <a:chExt cx="6550945" cy="6571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BC85E8-293D-4A36-BE5B-76533AE898F5}"/>
                </a:ext>
              </a:extLst>
            </p:cNvPr>
            <p:cNvSpPr txBox="1"/>
            <p:nvPr userDrawn="1"/>
          </p:nvSpPr>
          <p:spPr>
            <a:xfrm>
              <a:off x="0" y="-427932"/>
              <a:ext cx="592826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Change the color of the Title - grey or white if the image is light or dark.</a:t>
              </a:r>
              <a:br>
                <a:rPr lang="en-GB" sz="1200" noProof="0" dirty="0">
                  <a:solidFill>
                    <a:schemeClr val="accent4"/>
                  </a:solidFill>
                </a:rPr>
              </a:br>
              <a:r>
                <a:rPr lang="en-GB" sz="1200" noProof="0" dirty="0">
                  <a:solidFill>
                    <a:schemeClr val="accent4"/>
                  </a:solidFill>
                </a:rPr>
                <a:t>Click the textbox to pick other colour to fit the colours in your presentation.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3DFC47-42A5-4F11-A977-1C72B5433F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1840" b="53678"/>
            <a:stretch/>
          </p:blipFill>
          <p:spPr>
            <a:xfrm>
              <a:off x="4893802" y="-715763"/>
              <a:ext cx="1657143" cy="6096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42461C-7025-4CB9-9F5A-4318E827F01A}"/>
                </a:ext>
              </a:extLst>
            </p:cNvPr>
            <p:cNvSpPr/>
            <p:nvPr userDrawn="1"/>
          </p:nvSpPr>
          <p:spPr>
            <a:xfrm>
              <a:off x="4909042" y="-473609"/>
              <a:ext cx="160020" cy="3199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noProof="0" dirty="0" err="1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280825-A0C9-410D-8CCD-BAD5E17783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000" y="108000"/>
            <a:ext cx="11976100" cy="6206400"/>
          </a:xfrm>
          <a:custGeom>
            <a:avLst/>
            <a:gdLst>
              <a:gd name="connsiteX0" fmla="*/ 0 w 11976100"/>
              <a:gd name="connsiteY0" fmla="*/ 0 h 6206400"/>
              <a:gd name="connsiteX1" fmla="*/ 11668664 w 11976100"/>
              <a:gd name="connsiteY1" fmla="*/ 0 h 6206400"/>
              <a:gd name="connsiteX2" fmla="*/ 11976100 w 11976100"/>
              <a:gd name="connsiteY2" fmla="*/ 307436 h 6206400"/>
              <a:gd name="connsiteX3" fmla="*/ 11976100 w 11976100"/>
              <a:gd name="connsiteY3" fmla="*/ 6206400 h 6206400"/>
              <a:gd name="connsiteX4" fmla="*/ 300740 w 11976100"/>
              <a:gd name="connsiteY4" fmla="*/ 6206400 h 6206400"/>
              <a:gd name="connsiteX5" fmla="*/ 245477 w 11976100"/>
              <a:gd name="connsiteY5" fmla="*/ 6200829 h 6206400"/>
              <a:gd name="connsiteX6" fmla="*/ 0 w 11976100"/>
              <a:gd name="connsiteY6" fmla="*/ 5899639 h 62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6100" h="6206400">
                <a:moveTo>
                  <a:pt x="0" y="0"/>
                </a:moveTo>
                <a:lnTo>
                  <a:pt x="11668664" y="0"/>
                </a:lnTo>
                <a:cubicBezTo>
                  <a:pt x="11838456" y="0"/>
                  <a:pt x="11976100" y="137644"/>
                  <a:pt x="11976100" y="307436"/>
                </a:cubicBezTo>
                <a:lnTo>
                  <a:pt x="11976100" y="6206400"/>
                </a:lnTo>
                <a:lnTo>
                  <a:pt x="300740" y="6206400"/>
                </a:lnTo>
                <a:lnTo>
                  <a:pt x="245477" y="6200829"/>
                </a:lnTo>
                <a:cubicBezTo>
                  <a:pt x="105384" y="6172162"/>
                  <a:pt x="0" y="6048207"/>
                  <a:pt x="0" y="5899639"/>
                </a:cubicBezTo>
                <a:close/>
              </a:path>
            </a:pathLst>
          </a:custGeom>
          <a:solidFill>
            <a:srgbClr val="D9E1D4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AF65B00-582F-4F9B-8963-E8363C19E939}"/>
              </a:ext>
            </a:extLst>
          </p:cNvPr>
          <p:cNvSpPr>
            <a:spLocks noGrp="1"/>
          </p:cNvSpPr>
          <p:nvPr>
            <p:ph type="subTitle" idx="31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D335302-C320-4EC3-BA6A-D4D5FB2E0E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263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rgbClr val="6E8E68"/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88DD054-E859-4410-85BB-0FD042C87C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75775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rgbClr val="6E8E68"/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1568DC6-E433-4965-96FC-DC67110B02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75287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rgbClr val="6E8E68"/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2BF2A32-040C-44CC-949C-0B83435F64E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74800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rgbClr val="6E8E68"/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2271-2BD6-4D79-B51B-2BCD7E5D2A9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1CC2-304C-4ABA-9ED8-4BADF904D5B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94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B66126-4966-4381-9828-779A442D302E}"/>
              </a:ext>
            </a:extLst>
          </p:cNvPr>
          <p:cNvGrpSpPr/>
          <p:nvPr userDrawn="1"/>
        </p:nvGrpSpPr>
        <p:grpSpPr>
          <a:xfrm>
            <a:off x="0" y="-715763"/>
            <a:ext cx="6550945" cy="657163"/>
            <a:chOff x="0" y="-715763"/>
            <a:chExt cx="6550945" cy="6571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FBB170-E9F6-4BDE-AAF4-6DF6ADEC92F2}"/>
                </a:ext>
              </a:extLst>
            </p:cNvPr>
            <p:cNvSpPr txBox="1"/>
            <p:nvPr userDrawn="1"/>
          </p:nvSpPr>
          <p:spPr>
            <a:xfrm>
              <a:off x="0" y="-427932"/>
              <a:ext cx="592826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Change the color of the Title - grey or white if the image is light or dark.</a:t>
              </a:r>
              <a:br>
                <a:rPr lang="en-GB" sz="1200" noProof="0" dirty="0">
                  <a:solidFill>
                    <a:schemeClr val="accent4"/>
                  </a:solidFill>
                </a:rPr>
              </a:br>
              <a:r>
                <a:rPr lang="en-GB" sz="1200" noProof="0" dirty="0">
                  <a:solidFill>
                    <a:schemeClr val="accent4"/>
                  </a:solidFill>
                </a:rPr>
                <a:t>Click the textbox to pick other colour to fit the colours in your presentation.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6056BE-F345-4426-B83E-C52EA9B0E5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1840" b="53678"/>
            <a:stretch/>
          </p:blipFill>
          <p:spPr>
            <a:xfrm>
              <a:off x="4893802" y="-715763"/>
              <a:ext cx="1657143" cy="609600"/>
            </a:xfrm>
            <a:prstGeom prst="rect">
              <a:avLst/>
            </a:prstGeom>
          </p:spPr>
        </p:pic>
      </p:grp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52F851F-0534-4C93-9045-4E807311258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026785B4-81BC-439E-A6AD-632CA1A8C6BC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FFF7526D-DD6E-4517-B1A9-F2F62A5C48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60"/>
            </a:avLst>
          </a:prstGeom>
          <a:solidFill>
            <a:schemeClr val="bg2"/>
          </a:solidFill>
        </p:spPr>
        <p:txBody>
          <a:bodyPr lIns="0" tIns="0" rIns="108000" anchor="t" anchorCtr="0"/>
          <a:lstStyle>
            <a:lvl1pPr marL="0" indent="0" algn="r">
              <a:buNone/>
              <a:defRPr sz="1600"/>
            </a:lvl1pPr>
          </a:lstStyle>
          <a:p>
            <a:r>
              <a:rPr lang="en-GB" noProof="0" dirty="0"/>
              <a:t>Click on frame and insert picture using the Insert tab, Pictures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AF65B00-582F-4F9B-8963-E8363C19E939}"/>
              </a:ext>
            </a:extLst>
          </p:cNvPr>
          <p:cNvSpPr>
            <a:spLocks noGrp="1"/>
          </p:cNvSpPr>
          <p:nvPr>
            <p:ph type="subTitle" idx="31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D335302-C320-4EC3-BA6A-D4D5FB2E0E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263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88DD054-E859-4410-85BB-0FD042C87C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75775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1568DC6-E433-4965-96FC-DC67110B02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75287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2BF2A32-040C-44CC-949C-0B83435F64E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74800" y="1760537"/>
            <a:ext cx="2638800" cy="4249737"/>
          </a:xfrm>
          <a:prstGeom prst="round2DiagRect">
            <a:avLst>
              <a:gd name="adj1" fmla="val 0"/>
              <a:gd name="adj2" fmla="val 823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2271-2BD6-4D79-B51B-2BCD7E5D2A9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1CC2-304C-4ABA-9ED8-4BADF904D5B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736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 and shor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4DD3DC2-3AAD-4348-AFFC-4036486E6EF3}"/>
              </a:ext>
            </a:extLst>
          </p:cNvPr>
          <p:cNvSpPr txBox="1"/>
          <p:nvPr userDrawn="1"/>
        </p:nvSpPr>
        <p:spPr>
          <a:xfrm>
            <a:off x="0" y="-427932"/>
            <a:ext cx="5928267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Change the color of the Title - grey or white if the image is light or dark.</a:t>
            </a:r>
            <a:br>
              <a:rPr lang="en-GB" sz="1200" noProof="0" dirty="0">
                <a:solidFill>
                  <a:schemeClr val="accent4"/>
                </a:solidFill>
              </a:rPr>
            </a:br>
            <a:r>
              <a:rPr lang="en-GB" sz="1200" noProof="0" dirty="0">
                <a:solidFill>
                  <a:schemeClr val="accent4"/>
                </a:solidFill>
              </a:rPr>
              <a:t>Click the textbox to pick other colour to fit the colours in your presentation.</a:t>
            </a:r>
            <a:endParaRPr lang="en-GB" sz="1200" dirty="0" err="1">
              <a:solidFill>
                <a:schemeClr val="accent4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906386-03F7-471C-A2FC-8571D89FF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840" b="53678"/>
          <a:stretch/>
        </p:blipFill>
        <p:spPr>
          <a:xfrm>
            <a:off x="4893802" y="-715763"/>
            <a:ext cx="1657143" cy="609600"/>
          </a:xfrm>
          <a:prstGeom prst="rect">
            <a:avLst/>
          </a:prstGeom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52F851F-0534-4C93-9045-4E807311258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5B176B1-5E7D-41C3-9867-FDD65ED43926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FFF7526D-DD6E-4517-B1A9-F2F62A5C48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60"/>
            </a:avLst>
          </a:prstGeom>
          <a:solidFill>
            <a:schemeClr val="bg2"/>
          </a:solidFill>
        </p:spPr>
        <p:txBody>
          <a:bodyPr lIns="0" tIns="0" rIns="108000" anchor="t" anchorCtr="0"/>
          <a:lstStyle>
            <a:lvl1pPr marL="0" indent="0" algn="r">
              <a:buNone/>
              <a:defRPr sz="1600"/>
            </a:lvl1pPr>
          </a:lstStyle>
          <a:p>
            <a:r>
              <a:rPr lang="en-GB" noProof="0" dirty="0"/>
              <a:t>Click on frame and insert picture using the Insert tab, Pictures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AF65B00-582F-4F9B-8963-E8363C19E939}"/>
              </a:ext>
            </a:extLst>
          </p:cNvPr>
          <p:cNvSpPr>
            <a:spLocks noGrp="1"/>
          </p:cNvSpPr>
          <p:nvPr>
            <p:ph type="subTitle" idx="31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D335302-C320-4EC3-BA6A-D4D5FB2E0E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263" y="2260800"/>
            <a:ext cx="2638800" cy="2304000"/>
          </a:xfrm>
          <a:prstGeom prst="round2DiagRect">
            <a:avLst>
              <a:gd name="adj1" fmla="val 0"/>
              <a:gd name="adj2" fmla="val 936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 anchor="t" anchorCtr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88DD054-E859-4410-85BB-0FD042C87C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75775" y="2260800"/>
            <a:ext cx="2638800" cy="2304000"/>
          </a:xfrm>
          <a:prstGeom prst="round2DiagRect">
            <a:avLst>
              <a:gd name="adj1" fmla="val 0"/>
              <a:gd name="adj2" fmla="val 914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 anchor="t" anchorCtr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1568DC6-E433-4965-96FC-DC67110B02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75287" y="2260800"/>
            <a:ext cx="2638800" cy="2304000"/>
          </a:xfrm>
          <a:prstGeom prst="round2DiagRect">
            <a:avLst>
              <a:gd name="adj1" fmla="val 0"/>
              <a:gd name="adj2" fmla="val 9368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 anchor="t" anchorCtr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2BF2A32-040C-44CC-949C-0B83435F64E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74800" y="2260800"/>
            <a:ext cx="2638800" cy="2304000"/>
          </a:xfrm>
          <a:prstGeom prst="round2DiagRect">
            <a:avLst>
              <a:gd name="adj1" fmla="val 0"/>
              <a:gd name="adj2" fmla="val 9254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lIns="72000" tIns="72000" rIns="72000" bIns="72000" anchor="t" anchorCtr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22271-2BD6-4D79-B51B-2BCD7E5D2A9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1CC2-304C-4ABA-9ED8-4BADF904D5B3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856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act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94E398A-4DCE-4BBB-BE29-DA3EAA56E707}"/>
              </a:ext>
            </a:extLst>
          </p:cNvPr>
          <p:cNvSpPr txBox="1"/>
          <p:nvPr userDrawn="1"/>
        </p:nvSpPr>
        <p:spPr>
          <a:xfrm>
            <a:off x="0" y="-427932"/>
            <a:ext cx="5928267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Change the color of the Title - grey or white if the image is light or dark.</a:t>
            </a:r>
            <a:br>
              <a:rPr lang="en-GB" sz="1200" noProof="0" dirty="0">
                <a:solidFill>
                  <a:schemeClr val="accent4"/>
                </a:solidFill>
              </a:rPr>
            </a:br>
            <a:r>
              <a:rPr lang="en-GB" sz="1200" noProof="0" dirty="0">
                <a:solidFill>
                  <a:schemeClr val="accent4"/>
                </a:solidFill>
              </a:rPr>
              <a:t>Click the textbox to pick other colour to fit the colours in your presentation.</a:t>
            </a:r>
            <a:endParaRPr lang="en-GB" sz="1200" dirty="0" err="1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613CC4-A111-4A53-A45F-2A1D4A9F6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840" b="53678"/>
          <a:stretch/>
        </p:blipFill>
        <p:spPr>
          <a:xfrm>
            <a:off x="4893802" y="-715763"/>
            <a:ext cx="1657143" cy="609600"/>
          </a:xfrm>
          <a:prstGeom prst="rect">
            <a:avLst/>
          </a:prstGeom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96CE9E3-6835-4070-BE5D-EF21E69D7499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607FCDD-A99B-4311-A2A0-1589CD2DC517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4370666B-89E6-4146-8C2C-AFA4220680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60"/>
            </a:avLst>
          </a:prstGeom>
          <a:solidFill>
            <a:schemeClr val="bg2"/>
          </a:solidFill>
        </p:spPr>
        <p:txBody>
          <a:bodyPr lIns="0" tIns="0" rIns="108000" anchor="t" anchorCtr="0"/>
          <a:lstStyle>
            <a:lvl1pPr marL="0" indent="0" algn="r">
              <a:buNone/>
              <a:defRPr sz="1600"/>
            </a:lvl1pPr>
          </a:lstStyle>
          <a:p>
            <a:r>
              <a:rPr lang="en-GB" noProof="0" dirty="0"/>
              <a:t>Click on frame and insert picture using the Insert tab, Pictures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8"/>
            <a:ext cx="3488000" cy="11493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9CBDEE4-29F4-4F50-BEAE-5E7831FC10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52400" y="611188"/>
            <a:ext cx="3487737" cy="2869200"/>
          </a:xfrm>
          <a:prstGeom prst="round2DiagRect">
            <a:avLst>
              <a:gd name="adj1" fmla="val 0"/>
              <a:gd name="adj2" fmla="val 7472"/>
            </a:avLst>
          </a:prstGeom>
          <a:solidFill>
            <a:schemeClr val="accent2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4530704-A54C-47F6-AC89-8E09E74747C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25200" y="611188"/>
            <a:ext cx="3487737" cy="2869200"/>
          </a:xfrm>
          <a:prstGeom prst="round2DiagRect">
            <a:avLst>
              <a:gd name="adj1" fmla="val 0"/>
              <a:gd name="adj2" fmla="val 7472"/>
            </a:avLst>
          </a:prstGeom>
          <a:solidFill>
            <a:schemeClr val="accent2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9CE2E07-1149-40A8-A4A9-BE8116723E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52400" y="3594675"/>
            <a:ext cx="3487737" cy="2415600"/>
          </a:xfrm>
          <a:prstGeom prst="round2DiagRect">
            <a:avLst>
              <a:gd name="adj1" fmla="val 0"/>
              <a:gd name="adj2" fmla="val 8942"/>
            </a:avLst>
          </a:prstGeom>
          <a:solidFill>
            <a:schemeClr val="accent2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F2FCF86-AFEB-4CE8-97D3-6BB4229E749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25200" y="3594675"/>
            <a:ext cx="3487737" cy="2415600"/>
          </a:xfrm>
          <a:prstGeom prst="round2DiagRect">
            <a:avLst>
              <a:gd name="adj1" fmla="val 0"/>
              <a:gd name="adj2" fmla="val 8942"/>
            </a:avLst>
          </a:prstGeom>
          <a:solidFill>
            <a:schemeClr val="accent2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6D4E-578A-436F-BEDC-11F4B0E65A04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D2AF-0E87-4ABF-B077-84AF9FC2014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5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547076F-9DBA-43AA-A087-42688F8B7442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C3E0BB-CA09-4A62-B23B-AC595E471D96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873C24-A149-48C6-907C-7A1FA344A54B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4A2EE143-87DE-4AFA-8810-267174F0A2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4" name="Background">
            <a:extLst>
              <a:ext uri="{FF2B5EF4-FFF2-40B4-BE49-F238E27FC236}">
                <a16:creationId xmlns:a16="http://schemas.microsoft.com/office/drawing/2014/main" id="{A9591880-B220-489B-B89D-CBBBEFBF1BA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58D7E259-2484-4A65-AF85-6C50AFCB11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87152" y="6336357"/>
            <a:ext cx="3204848" cy="52164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C4AA05A-FD17-49A4-BD77-BDAF9C719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07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0" name="Circle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828381">
              <a:alpha val="80000"/>
            </a:srgb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B48A50-9518-4F64-998E-62DB8536D8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163A4B2-EDEC-4AC6-8D45-30711EBEA4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1996312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box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BA37386-58C2-404E-8321-0D53036632F5}"/>
              </a:ext>
            </a:extLst>
          </p:cNvPr>
          <p:cNvGrpSpPr/>
          <p:nvPr userDrawn="1"/>
        </p:nvGrpSpPr>
        <p:grpSpPr>
          <a:xfrm>
            <a:off x="0" y="-715763"/>
            <a:ext cx="6550945" cy="657163"/>
            <a:chOff x="0" y="-715763"/>
            <a:chExt cx="6550945" cy="6571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ED9283-C8AA-447D-999C-C9DE4194AFA4}"/>
                </a:ext>
              </a:extLst>
            </p:cNvPr>
            <p:cNvSpPr txBox="1"/>
            <p:nvPr userDrawn="1"/>
          </p:nvSpPr>
          <p:spPr>
            <a:xfrm>
              <a:off x="0" y="-427932"/>
              <a:ext cx="592826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GB" sz="1200" noProof="0" dirty="0">
                  <a:solidFill>
                    <a:schemeClr val="accent4"/>
                  </a:solidFill>
                </a:rPr>
              </a:br>
              <a:r>
                <a:rPr lang="en-GB" sz="1200" noProof="0" dirty="0">
                  <a:solidFill>
                    <a:schemeClr val="accent4"/>
                  </a:solidFill>
                </a:rPr>
                <a:t>Click the textbox to pick other colour to fit the colours in your presentation.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0CADD7-2B66-4F59-A84D-0F90CBD469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1840" b="53678"/>
            <a:stretch/>
          </p:blipFill>
          <p:spPr>
            <a:xfrm>
              <a:off x="4893802" y="-715763"/>
              <a:ext cx="1657143" cy="609600"/>
            </a:xfrm>
            <a:prstGeom prst="rect">
              <a:avLst/>
            </a:prstGeom>
          </p:spPr>
        </p:pic>
      </p:grp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8D4F97D-91B2-42AD-925A-E75014478D8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BE31409F-3256-4FDA-AD58-9FE6AA843243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B567F3B-DDED-4359-9E5A-D163E29BC1F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C4B8ACD-6FAA-4385-878A-C178FE49FE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4675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rgbClr val="D9E1D4"/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4966EB2-AA28-4903-B465-F4A2712B21E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806178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rgbClr val="D9E1D4"/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DAD2938-C7DE-4EA6-ADB1-49A4AAB551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37681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rgbClr val="D9E1D4"/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D03548E-6D67-44FD-9CF3-4B3BB0FF1A1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69184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rgbClr val="D9E1D4"/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4F00121-97E7-43B5-9367-1AFFFF81A2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00688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rgbClr val="D9E1D4"/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19BE5-1F1F-4F56-9711-8DEA488277E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46473-94F4-4736-854A-68B2FF17310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8701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box and colour-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8D4F97D-91B2-42AD-925A-E75014478D8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BE31409F-3256-4FDA-AD58-9FE6AA843243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340FE0-1472-478B-8AF6-B0CD3876CE2B}"/>
              </a:ext>
            </a:extLst>
          </p:cNvPr>
          <p:cNvGrpSpPr/>
          <p:nvPr userDrawn="1"/>
        </p:nvGrpSpPr>
        <p:grpSpPr>
          <a:xfrm>
            <a:off x="0" y="-715763"/>
            <a:ext cx="6550945" cy="657163"/>
            <a:chOff x="0" y="-715763"/>
            <a:chExt cx="6550945" cy="6571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76F531-311B-4212-AD7D-17533764B728}"/>
                </a:ext>
              </a:extLst>
            </p:cNvPr>
            <p:cNvSpPr txBox="1"/>
            <p:nvPr userDrawn="1"/>
          </p:nvSpPr>
          <p:spPr>
            <a:xfrm>
              <a:off x="0" y="-427932"/>
              <a:ext cx="592826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Change the color of the Title - grey or white if the image is light or dark.</a:t>
              </a:r>
              <a:br>
                <a:rPr lang="en-GB" sz="1200" noProof="0" dirty="0">
                  <a:solidFill>
                    <a:schemeClr val="accent4"/>
                  </a:solidFill>
                </a:rPr>
              </a:br>
              <a:r>
                <a:rPr lang="en-GB" sz="1200" noProof="0" dirty="0">
                  <a:solidFill>
                    <a:schemeClr val="accent4"/>
                  </a:solidFill>
                </a:rPr>
                <a:t>Click the textbox to pick other colour to fit the colours in your presentation.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2B9FBF-00CA-4078-B450-9822615EF3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1840" b="53678"/>
            <a:stretch/>
          </p:blipFill>
          <p:spPr>
            <a:xfrm>
              <a:off x="4893802" y="-715763"/>
              <a:ext cx="1657143" cy="6096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25F053-5D2E-4CC0-9A99-EC497417871E}"/>
                </a:ext>
              </a:extLst>
            </p:cNvPr>
            <p:cNvSpPr/>
            <p:nvPr userDrawn="1"/>
          </p:nvSpPr>
          <p:spPr>
            <a:xfrm>
              <a:off x="4909042" y="-473609"/>
              <a:ext cx="160020" cy="3199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noProof="0" dirty="0" err="1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EE587E-2023-4A29-8A0B-F7C0D6468D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000" y="108000"/>
            <a:ext cx="11976100" cy="6206400"/>
          </a:xfrm>
          <a:custGeom>
            <a:avLst/>
            <a:gdLst>
              <a:gd name="connsiteX0" fmla="*/ 0 w 11976100"/>
              <a:gd name="connsiteY0" fmla="*/ 0 h 6206400"/>
              <a:gd name="connsiteX1" fmla="*/ 11668664 w 11976100"/>
              <a:gd name="connsiteY1" fmla="*/ 0 h 6206400"/>
              <a:gd name="connsiteX2" fmla="*/ 11976100 w 11976100"/>
              <a:gd name="connsiteY2" fmla="*/ 307436 h 6206400"/>
              <a:gd name="connsiteX3" fmla="*/ 11976100 w 11976100"/>
              <a:gd name="connsiteY3" fmla="*/ 6206400 h 6206400"/>
              <a:gd name="connsiteX4" fmla="*/ 300740 w 11976100"/>
              <a:gd name="connsiteY4" fmla="*/ 6206400 h 6206400"/>
              <a:gd name="connsiteX5" fmla="*/ 245477 w 11976100"/>
              <a:gd name="connsiteY5" fmla="*/ 6200829 h 6206400"/>
              <a:gd name="connsiteX6" fmla="*/ 0 w 11976100"/>
              <a:gd name="connsiteY6" fmla="*/ 5899639 h 62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6100" h="6206400">
                <a:moveTo>
                  <a:pt x="0" y="0"/>
                </a:moveTo>
                <a:lnTo>
                  <a:pt x="11668664" y="0"/>
                </a:lnTo>
                <a:cubicBezTo>
                  <a:pt x="11838456" y="0"/>
                  <a:pt x="11976100" y="137644"/>
                  <a:pt x="11976100" y="307436"/>
                </a:cubicBezTo>
                <a:lnTo>
                  <a:pt x="11976100" y="6206400"/>
                </a:lnTo>
                <a:lnTo>
                  <a:pt x="300740" y="6206400"/>
                </a:lnTo>
                <a:lnTo>
                  <a:pt x="245477" y="6200829"/>
                </a:lnTo>
                <a:cubicBezTo>
                  <a:pt x="105384" y="6172162"/>
                  <a:pt x="0" y="6048207"/>
                  <a:pt x="0" y="5899639"/>
                </a:cubicBezTo>
                <a:close/>
              </a:path>
            </a:pathLst>
          </a:custGeom>
          <a:solidFill>
            <a:srgbClr val="D9E1D4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B567F3B-DDED-4359-9E5A-D163E29BC1F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C4B8ACD-6FAA-4385-878A-C178FE49FE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4675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4966EB2-AA28-4903-B465-F4A2712B21E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806178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DAD2938-C7DE-4EA6-ADB1-49A4AAB551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37681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D03548E-6D67-44FD-9CF3-4B3BB0FF1A1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69184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4F00121-97E7-43B5-9367-1AFFFF81A2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00688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chemeClr val="accent1"/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19BE5-1F1F-4F56-9711-8DEA488277E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46473-94F4-4736-854A-68B2FF17310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968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8D4F97D-91B2-42AD-925A-E75014478D8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BE31409F-3256-4FDA-AD58-9FE6AA843243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8F901B-FFA0-4EDC-BB1A-6A8FDE5EEC64}"/>
              </a:ext>
            </a:extLst>
          </p:cNvPr>
          <p:cNvGrpSpPr/>
          <p:nvPr userDrawn="1"/>
        </p:nvGrpSpPr>
        <p:grpSpPr>
          <a:xfrm>
            <a:off x="0" y="-715763"/>
            <a:ext cx="6550945" cy="657163"/>
            <a:chOff x="0" y="-715763"/>
            <a:chExt cx="6550945" cy="6571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490CCF-1DF0-4056-9FB3-4DFFD29F7912}"/>
                </a:ext>
              </a:extLst>
            </p:cNvPr>
            <p:cNvSpPr txBox="1"/>
            <p:nvPr userDrawn="1"/>
          </p:nvSpPr>
          <p:spPr>
            <a:xfrm>
              <a:off x="0" y="-427932"/>
              <a:ext cx="592826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Change the color of the Title - grey or white if the image is light or dark.</a:t>
              </a:r>
              <a:br>
                <a:rPr lang="en-GB" sz="1200" noProof="0" dirty="0">
                  <a:solidFill>
                    <a:schemeClr val="accent4"/>
                  </a:solidFill>
                </a:rPr>
              </a:br>
              <a:r>
                <a:rPr lang="en-GB" sz="1200" noProof="0" dirty="0">
                  <a:solidFill>
                    <a:schemeClr val="accent4"/>
                  </a:solidFill>
                </a:rPr>
                <a:t>Click the textbox to pick other colour to fit the colours in your presentation.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6FD1DB-CFEF-4BF5-B37E-7E4C48B4A7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1840" b="53678"/>
            <a:stretch/>
          </p:blipFill>
          <p:spPr>
            <a:xfrm>
              <a:off x="4893802" y="-715763"/>
              <a:ext cx="1657143" cy="609600"/>
            </a:xfrm>
            <a:prstGeom prst="rect">
              <a:avLst/>
            </a:prstGeom>
          </p:spPr>
        </p:pic>
      </p:grp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E85E73C5-99D5-4F7A-AA5D-A430AE0EFC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60"/>
            </a:avLst>
          </a:prstGeom>
          <a:solidFill>
            <a:schemeClr val="bg2"/>
          </a:solidFill>
        </p:spPr>
        <p:txBody>
          <a:bodyPr lIns="0" tIns="0" rIns="108000" anchor="t" anchorCtr="0"/>
          <a:lstStyle>
            <a:lvl1pPr marL="0" indent="0" algn="r">
              <a:buNone/>
              <a:defRPr sz="1600"/>
            </a:lvl1pPr>
          </a:lstStyle>
          <a:p>
            <a:r>
              <a:rPr lang="en-GB" noProof="0" dirty="0"/>
              <a:t>Click on frame and insert picture using the Insert tab, Pictures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B567F3B-DDED-4359-9E5A-D163E29BC1F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C4B8ACD-6FAA-4385-878A-C178FE49FE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4675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chemeClr val="bg1">
              <a:alpha val="85000"/>
            </a:schemeClr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4966EB2-AA28-4903-B465-F4A2712B21E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806178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chemeClr val="bg1">
              <a:alpha val="85000"/>
            </a:schemeClr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DAD2938-C7DE-4EA6-ADB1-49A4AAB551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37681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chemeClr val="bg1">
              <a:alpha val="85000"/>
            </a:schemeClr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D03548E-6D67-44FD-9CF3-4B3BB0FF1A1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69184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chemeClr val="bg1">
              <a:alpha val="85000"/>
            </a:schemeClr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4F00121-97E7-43B5-9367-1AFFFF81A2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00688" y="1760538"/>
            <a:ext cx="2113200" cy="4249737"/>
          </a:xfrm>
          <a:prstGeom prst="round2DiagRect">
            <a:avLst>
              <a:gd name="adj1" fmla="val 0"/>
              <a:gd name="adj2" fmla="val 10136"/>
            </a:avLst>
          </a:prstGeom>
          <a:solidFill>
            <a:schemeClr val="bg1">
              <a:alpha val="85000"/>
            </a:schemeClr>
          </a:solidFill>
        </p:spPr>
        <p:txBody>
          <a:bodyPr lIns="72000" tIns="72000" rIns="72000" bIns="7200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 sz="133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 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19BE5-1F1F-4F56-9711-8DEA488277E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46473-94F4-4736-854A-68B2FF17310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27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3FC34D9-4BC7-418E-BFE1-9A014C9CAC67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49A20A52-F7F0-48F3-A05F-0DCE0BAAE219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495CC2-50DB-43C0-B3DB-9B194BB3B67F}"/>
              </a:ext>
            </a:extLst>
          </p:cNvPr>
          <p:cNvGrpSpPr/>
          <p:nvPr userDrawn="1"/>
        </p:nvGrpSpPr>
        <p:grpSpPr>
          <a:xfrm>
            <a:off x="0" y="-715763"/>
            <a:ext cx="6550945" cy="657163"/>
            <a:chOff x="0" y="-715763"/>
            <a:chExt cx="6550945" cy="6571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601C7F-38D7-42AA-86D5-EC08DCDA630D}"/>
                </a:ext>
              </a:extLst>
            </p:cNvPr>
            <p:cNvSpPr txBox="1"/>
            <p:nvPr userDrawn="1"/>
          </p:nvSpPr>
          <p:spPr>
            <a:xfrm>
              <a:off x="0" y="-427932"/>
              <a:ext cx="592826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GB" sz="1200" noProof="0" dirty="0">
                  <a:solidFill>
                    <a:schemeClr val="accent4"/>
                  </a:solidFill>
                </a:rPr>
              </a:br>
              <a:r>
                <a:rPr lang="en-GB" sz="1200" noProof="0" dirty="0">
                  <a:solidFill>
                    <a:schemeClr val="accent4"/>
                  </a:solidFill>
                </a:rPr>
                <a:t>Click the textbox to pick other colour to fit the colours in your presentation.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5520B2-B810-4E81-BFB3-B0333D8E4B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31840" b="53678"/>
            <a:stretch/>
          </p:blipFill>
          <p:spPr>
            <a:xfrm>
              <a:off x="4893802" y="-715763"/>
              <a:ext cx="1657143" cy="609600"/>
            </a:xfrm>
            <a:prstGeom prst="rect">
              <a:avLst/>
            </a:prstGeom>
          </p:spPr>
        </p:pic>
      </p:grp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900B2FB6-C748-4555-9734-8348B16EB6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60"/>
            </a:avLst>
          </a:prstGeom>
          <a:solidFill>
            <a:schemeClr val="bg2"/>
          </a:solidFill>
        </p:spPr>
        <p:txBody>
          <a:bodyPr lIns="0" tIns="0" rIns="108000" anchor="t" anchorCtr="0"/>
          <a:lstStyle>
            <a:lvl1pPr marL="0" indent="0" algn="r">
              <a:buNone/>
              <a:defRPr sz="1600"/>
            </a:lvl1pPr>
          </a:lstStyle>
          <a:p>
            <a:r>
              <a:rPr lang="en-GB" noProof="0" dirty="0"/>
              <a:t>Click on frame and insert picture using the Insert tab, Pictures</a:t>
            </a:r>
            <a:endParaRPr lang="en-GB" dirty="0"/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26BE3099-D48E-4608-9744-07A2483DFF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000" y="612000"/>
            <a:ext cx="3488400" cy="2293200"/>
          </a:xfrm>
          <a:prstGeom prst="round2DiagRect">
            <a:avLst>
              <a:gd name="adj1" fmla="val 0"/>
              <a:gd name="adj2" fmla="val 9444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E870958-6725-4CF5-B8B9-C410D3B7B1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52400" y="612000"/>
            <a:ext cx="3488400" cy="2293200"/>
          </a:xfrm>
          <a:prstGeom prst="round2DiagRect">
            <a:avLst>
              <a:gd name="adj1" fmla="val 0"/>
              <a:gd name="adj2" fmla="val 9444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7B97164-FCF1-421A-8ABE-5A34E551CA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25200" y="612000"/>
            <a:ext cx="3488400" cy="2293200"/>
          </a:xfrm>
          <a:prstGeom prst="round2DiagRect">
            <a:avLst>
              <a:gd name="adj1" fmla="val 0"/>
              <a:gd name="adj2" fmla="val 9444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18CDB10-F0AC-4C55-8AB6-6D31F67630C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6000" y="3240000"/>
            <a:ext cx="3488400" cy="2293200"/>
          </a:xfrm>
          <a:prstGeom prst="round2DiagRect">
            <a:avLst>
              <a:gd name="adj1" fmla="val 0"/>
              <a:gd name="adj2" fmla="val 9444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E0D8DAE-45ED-4180-9DA5-FE9D5C2FA6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52400" y="3240000"/>
            <a:ext cx="3488400" cy="2293200"/>
          </a:xfrm>
          <a:prstGeom prst="round2DiagRect">
            <a:avLst>
              <a:gd name="adj1" fmla="val 0"/>
              <a:gd name="adj2" fmla="val 9444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5AB573B-80F4-4084-8717-4DC63899A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25200" y="3240000"/>
            <a:ext cx="3488400" cy="2293200"/>
          </a:xfrm>
          <a:prstGeom prst="round2DiagRect">
            <a:avLst>
              <a:gd name="adj1" fmla="val 0"/>
              <a:gd name="adj2" fmla="val 9444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txBody>
          <a:bodyPr lIns="72000" tIns="72000" rIns="72000" bIns="72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sz="133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(Enter+TAB for Bold text level, SHIFT+TAB to go back in levels)</a:t>
            </a:r>
            <a:br>
              <a:rPr lang="en-GB" noProof="0" dirty="0"/>
            </a:br>
            <a:r>
              <a:rPr lang="en-GB" noProof="0" dirty="0"/>
              <a:t>OBS! Consider the amount of text as too much text will be difficult to read on screen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B99D3-7016-437B-B0E0-1CB5C6D5E8EC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24087-84FE-48A2-874F-404A0DDBF26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262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xes and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92CD0E1-9BB9-4862-81B2-EBDFEAF31BC6}"/>
              </a:ext>
            </a:extLst>
          </p:cNvPr>
          <p:cNvSpPr txBox="1"/>
          <p:nvPr userDrawn="1"/>
        </p:nvSpPr>
        <p:spPr>
          <a:xfrm>
            <a:off x="0" y="-427932"/>
            <a:ext cx="5928267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200" noProof="0" dirty="0">
                <a:solidFill>
                  <a:schemeClr val="accent4"/>
                </a:solidFill>
              </a:rPr>
            </a:br>
            <a:r>
              <a:rPr lang="en-GB" sz="1200" noProof="0" dirty="0">
                <a:solidFill>
                  <a:schemeClr val="accent4"/>
                </a:solidFill>
              </a:rPr>
              <a:t>Right click on the image choose “Send to Back” now you can insert a letter. </a:t>
            </a:r>
            <a:endParaRPr lang="en-GB" sz="1200" dirty="0" err="1">
              <a:solidFill>
                <a:schemeClr val="accent4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BEB6D9D-C00D-4C28-88FE-F0725D843BE1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2F57BE-2F2A-4FE2-A21D-F0E2F29097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6000" y="1931469"/>
            <a:ext cx="3488400" cy="2592000"/>
          </a:xfrm>
        </p:spPr>
        <p:txBody>
          <a:bodyPr/>
          <a:lstStyle>
            <a:lvl1pPr marL="0" indent="0" algn="ctr">
              <a:buNone/>
              <a:defRPr sz="1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A36E237-CCCA-42F3-9A76-E78E8455FE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50744" y="1931469"/>
            <a:ext cx="3488400" cy="2592000"/>
          </a:xfrm>
        </p:spPr>
        <p:txBody>
          <a:bodyPr/>
          <a:lstStyle>
            <a:lvl1pPr marL="0" indent="0" algn="ctr">
              <a:buNone/>
              <a:defRPr sz="1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CACFCB3-32E7-4100-A950-3CE8D30BF9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25488" y="1931469"/>
            <a:ext cx="3488400" cy="2592000"/>
          </a:xfrm>
        </p:spPr>
        <p:txBody>
          <a:bodyPr/>
          <a:lstStyle>
            <a:lvl1pPr marL="0" indent="0" algn="ctr">
              <a:buNone/>
              <a:defRPr sz="1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0C8055A-9515-4ED8-BAE6-A4878F3F458C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B396C2-4EB7-4487-AC6F-85984381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000" y="4964400"/>
            <a:ext cx="3488400" cy="1045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GB" noProof="0" dirty="0"/>
              <a:t>Click to add text</a:t>
            </a:r>
            <a:br>
              <a:rPr lang="en-GB" noProof="0" dirty="0"/>
            </a:br>
            <a:r>
              <a:rPr lang="en-GB" noProof="0" dirty="0"/>
              <a:t>(Enter+TAB for Bold text in first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96A17A8-37DE-4699-82C8-9B067C9CB2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0744" y="4964400"/>
            <a:ext cx="3488400" cy="1045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GB" noProof="0" dirty="0"/>
              <a:t>Click to add text</a:t>
            </a:r>
            <a:br>
              <a:rPr lang="en-GB" noProof="0" dirty="0"/>
            </a:br>
            <a:r>
              <a:rPr lang="en-GB" noProof="0" dirty="0"/>
              <a:t>(Enter+TAB for Bold text in first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2ED615B-5AE9-46E7-9D92-F12975C713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5488" y="4964400"/>
            <a:ext cx="3488400" cy="1045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GB" noProof="0" dirty="0"/>
              <a:t>Click to add text</a:t>
            </a:r>
            <a:br>
              <a:rPr lang="en-GB" noProof="0" dirty="0"/>
            </a:br>
            <a:r>
              <a:rPr lang="en-GB" noProof="0" dirty="0"/>
              <a:t>(Enter+TAB for Bold text in first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C8D13ED-65E7-42C8-B5CE-854FDCB9A6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00" y="1760538"/>
            <a:ext cx="3488400" cy="2933862"/>
          </a:xfrm>
          <a:prstGeom prst="round2DiagRect">
            <a:avLst>
              <a:gd name="adj1" fmla="val 0"/>
              <a:gd name="adj2" fmla="val 7325"/>
            </a:avLst>
          </a:prstGeom>
          <a:solidFill>
            <a:schemeClr val="bg2"/>
          </a:solidFill>
          <a:ln>
            <a:noFill/>
          </a:ln>
        </p:spPr>
        <p:txBody>
          <a:bodyPr lIns="0" tIns="1116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Click icon to add picture.</a:t>
            </a:r>
            <a:br>
              <a:rPr lang="en-GB" noProof="0" dirty="0"/>
            </a:br>
            <a:br>
              <a:rPr lang="en-GB" dirty="0"/>
            </a:br>
            <a:r>
              <a:rPr lang="en-GB" dirty="0"/>
              <a:t>Right click on the image choose “Send to Back” now you can insert a letter, in the text box.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478D8D8-897F-4AAE-8BB0-40D48C9DB49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50744" y="1760538"/>
            <a:ext cx="3488400" cy="2933862"/>
          </a:xfrm>
          <a:prstGeom prst="round2DiagRect">
            <a:avLst>
              <a:gd name="adj1" fmla="val 0"/>
              <a:gd name="adj2" fmla="val 7325"/>
            </a:avLst>
          </a:prstGeom>
          <a:solidFill>
            <a:schemeClr val="bg2"/>
          </a:solidFill>
          <a:ln>
            <a:noFill/>
          </a:ln>
        </p:spPr>
        <p:txBody>
          <a:bodyPr lIns="0" tIns="1116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Click icon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Right click on the image choose “Send to Back” now you can insert a letter, in the text box.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95E1D8AE-3276-493E-83DE-F142F7B0E18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125488" y="1760538"/>
            <a:ext cx="3488400" cy="2933862"/>
          </a:xfrm>
          <a:prstGeom prst="round2DiagRect">
            <a:avLst>
              <a:gd name="adj1" fmla="val 0"/>
              <a:gd name="adj2" fmla="val 7325"/>
            </a:avLst>
          </a:prstGeom>
          <a:solidFill>
            <a:schemeClr val="bg2"/>
          </a:solidFill>
          <a:ln>
            <a:noFill/>
          </a:ln>
        </p:spPr>
        <p:txBody>
          <a:bodyPr lIns="0" tIns="1116000" anchor="ctr" anchorCtr="0"/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Click icon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Right click on the image choose “Send to Back” now you can insert a letter, in the text box.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69FAC-60FB-4140-BD7C-28D41B0F11A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B77F9-08FF-4AD6-9CBA-7464A2D6EFC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988ED9-7525-4237-953E-E1CD41D5A2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26" y="-675473"/>
            <a:ext cx="2255013" cy="6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78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x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C7AE65C-A928-4A34-8382-62439AEDDF76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0EFE8C75-C35C-404E-8200-0199DE44093B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0C8055A-9515-4ED8-BAE6-A4878F3F458C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B396C2-4EB7-4487-AC6F-85984381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000" y="4121392"/>
            <a:ext cx="3488400" cy="188888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GB" noProof="0" dirty="0"/>
              <a:t>Click to add text</a:t>
            </a:r>
            <a:br>
              <a:rPr lang="en-GB" noProof="0" dirty="0"/>
            </a:br>
            <a:r>
              <a:rPr lang="en-GB" noProof="0" dirty="0"/>
              <a:t>(Enter+TAB for Bold text in first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96A17A8-37DE-4699-82C8-9B067C9CB2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0744" y="4121392"/>
            <a:ext cx="3488400" cy="188888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GB" noProof="0" dirty="0"/>
              <a:t>Click to add text</a:t>
            </a:r>
            <a:br>
              <a:rPr lang="en-GB" noProof="0" dirty="0"/>
            </a:br>
            <a:r>
              <a:rPr lang="en-GB" noProof="0" dirty="0"/>
              <a:t>(Enter+TAB for Bold text in first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2ED615B-5AE9-46E7-9D92-F12975C713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25488" y="4121392"/>
            <a:ext cx="3488400" cy="188888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GB" noProof="0" dirty="0"/>
              <a:t>Click to add text</a:t>
            </a:r>
            <a:br>
              <a:rPr lang="en-GB" noProof="0" dirty="0"/>
            </a:br>
            <a:r>
              <a:rPr lang="en-GB" noProof="0" dirty="0"/>
              <a:t>(Enter+TAB for Bold text in first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C8D13ED-65E7-42C8-B5CE-854FDCB9A6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00" y="1760538"/>
            <a:ext cx="3488400" cy="2095200"/>
          </a:xfrm>
          <a:prstGeom prst="round2DiagRect">
            <a:avLst>
              <a:gd name="adj1" fmla="val 0"/>
              <a:gd name="adj2" fmla="val 7325"/>
            </a:avLst>
          </a:prstGeom>
          <a:solidFill>
            <a:schemeClr val="bg2"/>
          </a:solidFill>
          <a:ln>
            <a:noFill/>
          </a:ln>
        </p:spPr>
        <p:txBody>
          <a:bodyPr lIns="0" tIns="57600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478D8D8-897F-4AAE-8BB0-40D48C9DB4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350744" y="1760538"/>
            <a:ext cx="3488400" cy="2095200"/>
          </a:xfrm>
          <a:prstGeom prst="round2DiagRect">
            <a:avLst>
              <a:gd name="adj1" fmla="val 0"/>
              <a:gd name="adj2" fmla="val 7325"/>
            </a:avLst>
          </a:prstGeom>
          <a:solidFill>
            <a:schemeClr val="bg2"/>
          </a:solidFill>
          <a:ln>
            <a:noFill/>
          </a:ln>
        </p:spPr>
        <p:txBody>
          <a:bodyPr lIns="0" tIns="57600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95E1D8AE-3276-493E-83DE-F142F7B0E1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25488" y="1760538"/>
            <a:ext cx="3488400" cy="2095200"/>
          </a:xfrm>
          <a:prstGeom prst="round2DiagRect">
            <a:avLst>
              <a:gd name="adj1" fmla="val 0"/>
              <a:gd name="adj2" fmla="val 7325"/>
            </a:avLst>
          </a:prstGeom>
          <a:solidFill>
            <a:schemeClr val="bg2"/>
          </a:solidFill>
          <a:ln>
            <a:noFill/>
          </a:ln>
        </p:spPr>
        <p:txBody>
          <a:bodyPr lIns="0" tIns="57600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1A1C9-D7E7-467D-81BE-C24AC080EFE7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238C08-A186-4684-A5AC-33098623D882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341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fact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50B70BD-01EF-433A-B389-223CDB1207D7}"/>
              </a:ext>
            </a:extLst>
          </p:cNvPr>
          <p:cNvSpPr txBox="1"/>
          <p:nvPr userDrawn="1"/>
        </p:nvSpPr>
        <p:spPr>
          <a:xfrm>
            <a:off x="0" y="-243266"/>
            <a:ext cx="5928267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</a:rPr>
              <a:t>Change the color of the Title - grey or white if the image is light or dark.</a:t>
            </a:r>
            <a:endParaRPr lang="en-GB" sz="1200" dirty="0" err="1">
              <a:solidFill>
                <a:schemeClr val="accent4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AEFBA661-702E-45B7-B4D5-F38ACFCA8DC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44B7C6ED-2C64-4041-9C54-106578D42248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3C0D2A2-99D5-4D9C-A912-FCEBD1C223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999" y="108000"/>
            <a:ext cx="11977200" cy="6207075"/>
          </a:xfrm>
          <a:prstGeom prst="round2DiagRect">
            <a:avLst>
              <a:gd name="adj1" fmla="val 0"/>
              <a:gd name="adj2" fmla="val 4960"/>
            </a:avLst>
          </a:prstGeom>
          <a:solidFill>
            <a:schemeClr val="bg2"/>
          </a:solidFill>
        </p:spPr>
        <p:txBody>
          <a:bodyPr lIns="0" tIns="0" rIns="108000" anchor="t" anchorCtr="0"/>
          <a:lstStyle>
            <a:lvl1pPr marL="0" indent="0" algn="r">
              <a:buNone/>
              <a:defRPr sz="1600"/>
            </a:lvl1pPr>
          </a:lstStyle>
          <a:p>
            <a:r>
              <a:rPr lang="en-GB" noProof="0" dirty="0"/>
              <a:t>Click on frame and insert picture using the Insert tab, Pictures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310D8A-8F19-4523-98C3-A7EDDFFD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611187"/>
            <a:ext cx="11037888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3C05357-F694-417C-9BB8-BC9CDDD39BF3}"/>
              </a:ext>
            </a:extLst>
          </p:cNvPr>
          <p:cNvSpPr>
            <a:spLocks noGrp="1"/>
          </p:cNvSpPr>
          <p:nvPr>
            <p:ph type="subTitle" idx="29" hasCustomPrompt="1"/>
          </p:nvPr>
        </p:nvSpPr>
        <p:spPr>
          <a:xfrm>
            <a:off x="576000" y="1022400"/>
            <a:ext cx="11037600" cy="434220"/>
          </a:xfrm>
        </p:spPr>
        <p:txBody>
          <a:bodyPr lIns="0" rIns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189052-94DB-4F48-BBCB-6A49A9905FE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74675" y="1760538"/>
            <a:ext cx="11041063" cy="4249737"/>
          </a:xfrm>
          <a:prstGeom prst="round2DiagRect">
            <a:avLst>
              <a:gd name="adj1" fmla="val 0"/>
              <a:gd name="adj2" fmla="val 5078"/>
            </a:avLst>
          </a:prstGeom>
          <a:solidFill>
            <a:schemeClr val="bg1">
              <a:alpha val="80000"/>
            </a:schemeClr>
          </a:solidFill>
        </p:spPr>
        <p:txBody>
          <a:bodyPr lIns="36000" tIns="36000" rIns="36000" bIns="36000"/>
          <a:lstStyle/>
          <a:p>
            <a:pPr lvl="0"/>
            <a:r>
              <a:rPr lang="en-GB" noProof="0" dirty="0"/>
              <a:t>Click to add text (Enter+TAB for bold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F675-99E0-4171-A608-D656FC55E96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A01E-3D9F-400E-BB77-F86D6DF41D1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137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B7799C4-5F01-49FB-8E69-DE2D2F057042}"/>
              </a:ext>
            </a:extLst>
          </p:cNvPr>
          <p:cNvSpPr/>
          <p:nvPr userDrawn="1"/>
        </p:nvSpPr>
        <p:spPr>
          <a:xfrm>
            <a:off x="108000" y="108000"/>
            <a:ext cx="11976100" cy="6207075"/>
          </a:xfrm>
          <a:prstGeom prst="round2DiagRect">
            <a:avLst>
              <a:gd name="adj1" fmla="val 0"/>
              <a:gd name="adj2" fmla="val 4953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9059677-9A4C-4155-B0BB-C4E6DFFAF6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C76A3C9-AB51-407A-8C69-163B38D03E0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74676" y="611187"/>
            <a:ext cx="11041062" cy="5399087"/>
          </a:xfrm>
          <a:prstGeom prst="rect">
            <a:avLst/>
          </a:prstGeom>
          <a:noFill/>
        </p:spPr>
        <p:txBody>
          <a:bodyPr wrap="square" tIns="432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add video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BF733-D028-47D6-B98A-0BE2ECC61D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85137-1A58-4E68-B92D-02BF6BBDB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A25FE-AAB4-4DED-B3F9-47F50DD6B9B3}"/>
              </a:ext>
            </a:extLst>
          </p:cNvPr>
          <p:cNvSpPr txBox="1"/>
          <p:nvPr userDrawn="1"/>
        </p:nvSpPr>
        <p:spPr>
          <a:xfrm>
            <a:off x="12286943" y="-1"/>
            <a:ext cx="1438889" cy="38779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/>
              <a:t>Click the icon to insert video from your device, or go to Ribbon Home and choose Video for more choices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If the video does not adapt to the page, then you have to manually adjust to the guide lines (Alt + F9 )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3FA4E3-275B-41AB-8DE0-AAFBF2F67B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943" y="1160847"/>
            <a:ext cx="1103777" cy="15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12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9059677-9A4C-4155-B0BB-C4E6DFFAF6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BF733-D028-47D6-B98A-0BE2ECC61D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85137-1A58-4E68-B92D-02BF6BBDB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A25FE-AAB4-4DED-B3F9-47F50DD6B9B3}"/>
              </a:ext>
            </a:extLst>
          </p:cNvPr>
          <p:cNvSpPr txBox="1"/>
          <p:nvPr userDrawn="1"/>
        </p:nvSpPr>
        <p:spPr>
          <a:xfrm>
            <a:off x="12286943" y="-1"/>
            <a:ext cx="1438889" cy="38779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/>
              <a:t>Click the icon to insert video from your device, or go to Ribbon Home and choose Video for more choices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If the video does not adapt to the page, then you have to manually adjust to the guide lines (Alt + F9 )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3FA4E3-275B-41AB-8DE0-AAFBF2F67B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943" y="1160847"/>
            <a:ext cx="1103777" cy="15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C76A3C9-AB51-407A-8C69-163B38D03E0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txBody>
          <a:bodyPr wrap="square" tIns="432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27197957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round co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9059677-9A4C-4155-B0BB-C4E6DFFAF6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C76A3C9-AB51-407A-8C69-163B38D03E0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08000" y="108000"/>
            <a:ext cx="11976050" cy="6207075"/>
          </a:xfrm>
          <a:custGeom>
            <a:avLst/>
            <a:gdLst>
              <a:gd name="connsiteX0" fmla="*/ 0 w 11976050"/>
              <a:gd name="connsiteY0" fmla="*/ 0 h 6207075"/>
              <a:gd name="connsiteX1" fmla="*/ 11668664 w 11976050"/>
              <a:gd name="connsiteY1" fmla="*/ 0 h 6207075"/>
              <a:gd name="connsiteX2" fmla="*/ 11951940 w 11976050"/>
              <a:gd name="connsiteY2" fmla="*/ 187768 h 6207075"/>
              <a:gd name="connsiteX3" fmla="*/ 11976050 w 11976050"/>
              <a:gd name="connsiteY3" fmla="*/ 307189 h 6207075"/>
              <a:gd name="connsiteX4" fmla="*/ 11976050 w 11976050"/>
              <a:gd name="connsiteY4" fmla="*/ 6207075 h 6207075"/>
              <a:gd name="connsiteX5" fmla="*/ 307436 w 11976050"/>
              <a:gd name="connsiteY5" fmla="*/ 6207075 h 6207075"/>
              <a:gd name="connsiteX6" fmla="*/ 0 w 11976050"/>
              <a:gd name="connsiteY6" fmla="*/ 5899639 h 620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6050" h="6207075">
                <a:moveTo>
                  <a:pt x="0" y="0"/>
                </a:moveTo>
                <a:lnTo>
                  <a:pt x="11668664" y="0"/>
                </a:lnTo>
                <a:cubicBezTo>
                  <a:pt x="11796008" y="0"/>
                  <a:pt x="11905269" y="77425"/>
                  <a:pt x="11951940" y="187768"/>
                </a:cubicBezTo>
                <a:lnTo>
                  <a:pt x="11976050" y="307189"/>
                </a:lnTo>
                <a:lnTo>
                  <a:pt x="11976050" y="6207075"/>
                </a:lnTo>
                <a:lnTo>
                  <a:pt x="307436" y="6207075"/>
                </a:lnTo>
                <a:cubicBezTo>
                  <a:pt x="137644" y="6207075"/>
                  <a:pt x="0" y="6069431"/>
                  <a:pt x="0" y="5899639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tIns="432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add video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BF733-D028-47D6-B98A-0BE2ECC61D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85137-1A58-4E68-B92D-02BF6BBDB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5E9B0-E836-47D8-BBED-1322CA076727}"/>
              </a:ext>
            </a:extLst>
          </p:cNvPr>
          <p:cNvSpPr txBox="1"/>
          <p:nvPr userDrawn="1"/>
        </p:nvSpPr>
        <p:spPr>
          <a:xfrm>
            <a:off x="12286943" y="-1"/>
            <a:ext cx="1438889" cy="53553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/>
              <a:t>Click the icon to insert video from your device, or go to Ribbon Home and choose Video for more choices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If the video does not adapt to the page, then you have to manually adjust to the guide lines (Alt + F9 )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Note: If the video does not adapt to rounded corners, go to Video Format in Ribbon and select Video Shape with rounded corners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51440C-928C-4753-9BF4-B90ABE630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943" y="1160847"/>
            <a:ext cx="1103777" cy="15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C5A474-2A0D-4E26-93E2-8C5DA0E98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943" y="5413208"/>
            <a:ext cx="2342157" cy="7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A810DCA-A1A2-48D1-8899-095727DA8144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389F0A-DA48-4881-B68C-BE695CE94F5B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D67087-CBBF-4D23-8BAB-C5F77154B2C9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8" name="Picture 19">
              <a:extLst>
                <a:ext uri="{FF2B5EF4-FFF2-40B4-BE49-F238E27FC236}">
                  <a16:creationId xmlns:a16="http://schemas.microsoft.com/office/drawing/2014/main" id="{69A352CE-5255-47C0-A6AA-50804C6E61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2" name="Background">
            <a:extLst>
              <a:ext uri="{FF2B5EF4-FFF2-40B4-BE49-F238E27FC236}">
                <a16:creationId xmlns:a16="http://schemas.microsoft.com/office/drawing/2014/main" id="{89C3A824-E101-4AAA-A8EC-6072FFDEA78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F6D022BF-46BA-43FC-A338-0C33568C6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87152" y="6336357"/>
            <a:ext cx="3204848" cy="521643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13777E0-5FE2-44DB-BF24-F0F2848521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00" y="816000"/>
            <a:ext cx="4798800" cy="4798800"/>
          </a:xfrm>
          <a:prstGeom prst="ellipse">
            <a:avLst/>
          </a:prstGeom>
          <a:solidFill>
            <a:schemeClr val="bg2"/>
          </a:solidFill>
        </p:spPr>
        <p:txBody>
          <a:bodyPr lIns="0" tIns="54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D8554C-78F5-4B66-A707-18482BC6B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4300" y="2508900"/>
            <a:ext cx="5151700" cy="813600"/>
          </a:xfrm>
          <a:prstGeom prst="rect">
            <a:avLst/>
          </a:prstGeom>
          <a:noFill/>
        </p:spPr>
        <p:txBody>
          <a:bodyPr lIns="0" rIns="576000" bIns="0" anchor="b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8EE106A-5288-42BD-8B1E-855C028C66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300" y="3573410"/>
            <a:ext cx="5151700" cy="564741"/>
          </a:xfrm>
        </p:spPr>
        <p:txBody>
          <a:bodyPr lIns="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353676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2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23DFA90-5F67-4FC2-BC61-621B297CA041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Background">
            <a:extLst>
              <a:ext uri="{FF2B5EF4-FFF2-40B4-BE49-F238E27FC236}">
                <a16:creationId xmlns:a16="http://schemas.microsoft.com/office/drawing/2014/main" id="{70DF8F67-419C-4593-8433-2C42EB7A8B5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33" name="Logo">
            <a:extLst>
              <a:ext uri="{FF2B5EF4-FFF2-40B4-BE49-F238E27FC236}">
                <a16:creationId xmlns:a16="http://schemas.microsoft.com/office/drawing/2014/main" id="{AC25E446-4EBB-4B69-926D-249C97FFE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87152" y="6336357"/>
            <a:ext cx="3204848" cy="521643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13777E0-5FE2-44DB-BF24-F0F2848521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00" y="816000"/>
            <a:ext cx="4798800" cy="4798800"/>
          </a:xfrm>
          <a:prstGeom prst="ellipse">
            <a:avLst/>
          </a:prstGeom>
          <a:solidFill>
            <a:schemeClr val="bg2"/>
          </a:solidFill>
        </p:spPr>
        <p:txBody>
          <a:bodyPr lIns="0" tIns="54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600" y="1628775"/>
            <a:ext cx="5151600" cy="523875"/>
          </a:xfrm>
          <a:prstGeom prst="rect">
            <a:avLst/>
          </a:prstGeom>
          <a:noFill/>
        </p:spPr>
        <p:txBody>
          <a:bodyPr lIns="0" rIns="0" bIns="0" anchor="t" anchorCtr="0"/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Contact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600" y="2237099"/>
            <a:ext cx="5151600" cy="576000"/>
          </a:xfrm>
        </p:spPr>
        <p:txBody>
          <a:bodyPr lIns="0" r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96942-EEF0-434A-9115-367E8E1553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5600" y="3058164"/>
            <a:ext cx="2263556" cy="216000"/>
          </a:xfrm>
        </p:spPr>
        <p:txBody>
          <a:bodyPr/>
          <a:lstStyle>
            <a:lvl1pPr marL="0" indent="0">
              <a:buNone/>
              <a:defRPr sz="1300" b="1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DFC4A6-BECE-4C48-BD1D-7C4107EBCA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5600" y="3277229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F649CB5-13E8-4700-83ED-4574BC797D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65600" y="3476759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telephone no.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37E139-5153-458F-9BA2-46440FCE29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5600" y="3679486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4493D3C-A011-4DEB-8B68-904705315F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2331" y="3058164"/>
            <a:ext cx="2263556" cy="216000"/>
          </a:xfrm>
        </p:spPr>
        <p:txBody>
          <a:bodyPr/>
          <a:lstStyle>
            <a:lvl1pPr marL="0" indent="0">
              <a:buNone/>
              <a:defRPr sz="1300" b="1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63652BE-D974-481A-8E35-54FD36BCB8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2331" y="3277229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F02FA7C-F877-43EE-B221-3B67741812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2331" y="3476759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telephone no.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7565B12-81FA-41F9-AD99-E6CAD4ACAF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2331" y="3679486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mail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BF538C0-9710-4DB0-9112-E253AB8C2C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64300" y="4341637"/>
            <a:ext cx="2263556" cy="216000"/>
          </a:xfrm>
        </p:spPr>
        <p:txBody>
          <a:bodyPr/>
          <a:lstStyle>
            <a:lvl1pPr marL="0" indent="0">
              <a:buNone/>
              <a:defRPr sz="1300" b="1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21A2BA1-C411-419F-8896-D3EE25BE26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64300" y="4560702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E8221F0-225A-44C3-966C-116022BFB1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4300" y="4760232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telephone no.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BCF93C3-6902-46DA-8DA4-D7B7122429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4300" y="4962959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mail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04F47A8-89F1-4F66-B84E-6F1773E432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71031" y="4341637"/>
            <a:ext cx="2263556" cy="216000"/>
          </a:xfrm>
        </p:spPr>
        <p:txBody>
          <a:bodyPr/>
          <a:lstStyle>
            <a:lvl1pPr marL="0" indent="0">
              <a:buNone/>
              <a:defRPr sz="1300" b="1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7BD428C-0B75-4EEF-B2BC-0A24BE1FF0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71031" y="4560702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1D73B91-4EAE-4904-8A44-4AFC170FE7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71031" y="4760232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telephone no.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FED97CE-15AB-49C0-B0F8-E0DE45DA82E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71031" y="4962959"/>
            <a:ext cx="2263556" cy="198000"/>
          </a:xfrm>
        </p:spPr>
        <p:txBody>
          <a:bodyPr/>
          <a:lstStyle>
            <a:lvl1pPr marL="0" indent="0">
              <a:buNone/>
              <a:defRPr sz="1300"/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mail</a:t>
            </a:r>
          </a:p>
        </p:txBody>
      </p:sp>
    </p:spTree>
    <p:extLst>
      <p:ext uri="{BB962C8B-B14F-4D97-AF65-F5344CB8AC3E}">
        <p14:creationId xmlns:p14="http://schemas.microsoft.com/office/powerpoint/2010/main" val="183457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2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716AD2A-C9F1-4D3F-8CE9-EAC0DFE100ED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3CF8C2F5-1377-4240-BD31-318BF11B703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9A1D501F-604B-44E0-8E99-4D3452CF8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87152" y="6336357"/>
            <a:ext cx="3204848" cy="521643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13777E0-5FE2-44DB-BF24-F0F2848521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00" y="816000"/>
            <a:ext cx="4798800" cy="4798800"/>
          </a:xfrm>
          <a:prstGeom prst="ellipse">
            <a:avLst/>
          </a:prstGeom>
          <a:solidFill>
            <a:schemeClr val="bg2"/>
          </a:solidFill>
        </p:spPr>
        <p:txBody>
          <a:bodyPr lIns="0" tIns="54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600" y="2401200"/>
            <a:ext cx="5151600" cy="1008000"/>
          </a:xfrm>
          <a:prstGeom prst="rect">
            <a:avLst/>
          </a:prstGeom>
          <a:noFill/>
        </p:spPr>
        <p:txBody>
          <a:bodyPr lIns="0" rIns="0" bIns="0" anchor="b"/>
          <a:lstStyle>
            <a:lvl1pPr algn="l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5600" y="3646800"/>
            <a:ext cx="5151600" cy="1572900"/>
          </a:xfrm>
        </p:spPr>
        <p:txBody>
          <a:bodyPr lIns="0" rIns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987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2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6E698499-542C-4E84-849D-5862088F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5387-D52C-42FF-BC47-1311B85D7744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307FDD-009C-4786-9FAB-0EBA11A0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75DA0E-8C84-446F-B029-9BAAEEB6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851AB3D-DA7C-4522-9F96-00C53B96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21-F9CA-4058-AD45-D44D16A339DA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3E918-D220-4FBF-B8AC-A82F6061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BE75A-4438-4A98-BFB2-56D8736D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74675" y="621678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cap="all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6116" y="1765221"/>
            <a:ext cx="200329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cap="all" baseline="0" noProof="1">
                <a:latin typeface="+mn-lt"/>
                <a:cs typeface="Arial" panose="020B0604020202020204" pitchFamily="34" charset="0"/>
              </a:rPr>
              <a:t>Layouts</a:t>
            </a:r>
            <a:endParaRPr lang="en-GB" altLang="da-DK" sz="1600" b="0" cap="all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same color throughout the presentation to have a visual simplicity and avoid too many color shifts. E.g. if you choose a title slide with green circle, then also use green for breaker slides and green text boxes or tables.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Important! Only use slides with photo-placeholder when you want to insert photos - to ensure proper framing and cropping of your photo.If you use other content placeholders for images, they will not be cropped and displayed without a frame.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with grey boxes can be used behind graphs, cropped illustrations and transparent images.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use slides with more than 3 boxes - then pay attention to the amount of text and readability when presenting on screen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 careful if you change the slide type for text boxes - the slide that you switch to must have same number of boxes.</a:t>
            </a:r>
            <a:endParaRPr lang="en-GB" sz="900" noProof="1">
              <a:latin typeface="+mn-lt"/>
              <a:ea typeface="Arial" panose="020B0604020202020204" pitchFamily="34" charset="0"/>
            </a:endParaRPr>
          </a:p>
        </p:txBody>
      </p:sp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F48592D-02BD-4149-8FCB-2A7C875B11EE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4451B-BF60-429B-8D7B-32DC83814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674" y="1760537"/>
            <a:ext cx="8815515" cy="42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362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0C2A91A3-D7AB-408A-BFD9-C1ABAD4A61DD}"/>
              </a:ext>
            </a:extLst>
          </p:cNvPr>
          <p:cNvGrpSpPr/>
          <p:nvPr userDrawn="1"/>
        </p:nvGrpSpPr>
        <p:grpSpPr>
          <a:xfrm>
            <a:off x="8107871" y="5312192"/>
            <a:ext cx="2127099" cy="914286"/>
            <a:chOff x="8152436" y="5250972"/>
            <a:chExt cx="2127099" cy="91428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790DF2D-6AC8-4010-9DFD-26546625E8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610"/>
            <a:stretch/>
          </p:blipFill>
          <p:spPr>
            <a:xfrm>
              <a:off x="8152436" y="5250972"/>
              <a:ext cx="2127099" cy="914286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B2F567E-F977-4164-BD84-ABBF875D18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30005" y="5328756"/>
              <a:ext cx="897801" cy="74341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E87502-CA0E-4A4F-9412-92EC000CE14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198582" y="5328756"/>
              <a:ext cx="897802" cy="76985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ast overskrift"/>
          <p:cNvSpPr txBox="1"/>
          <p:nvPr userDrawn="1"/>
        </p:nvSpPr>
        <p:spPr>
          <a:xfrm>
            <a:off x="574675" y="621678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7851" y="1762328"/>
            <a:ext cx="2691137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1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noProof="1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noProof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noProof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900" noProof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3160" y="1762328"/>
            <a:ext cx="3482739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1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You will find approved images at this link:</a:t>
            </a:r>
            <a:br>
              <a:rPr lang="en-GB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\\ECOISMSFS01.ecolabel.local\MARKOM\Nordic brand\Photos BrandBook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1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noProof="1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33364" y="1762328"/>
            <a:ext cx="2804946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Best practice: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Step 1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Create a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your new presentation that is similar to the old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Step 2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Copy title text from the old presentation and insert in the new slide in the title placeholder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Step 3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Copy text content from old presentation and insert in the new slide in placeholders etc.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latin typeface="+mn-lt"/>
              </a:rPr>
              <a:t>Entire slide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Mark the slides you want to copy,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– or simply press Ctrl+C.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 the curser where you want to paste your slides in the new presentation, right 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destination theme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(H).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layout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Remember to delete the old, wrong layouts (go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Slidemaster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2616" y="5034106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7448922" y="2055944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65890" y="4240151"/>
            <a:ext cx="328881" cy="50550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2630" y="2822830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30378" y="4579121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F48592D-02BD-4149-8FCB-2A7C875B11EE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01759" y="2755935"/>
            <a:ext cx="457143" cy="25714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40EEB1D-8859-45C1-99C0-F72670F56A37}"/>
              </a:ext>
            </a:extLst>
          </p:cNvPr>
          <p:cNvGrpSpPr/>
          <p:nvPr userDrawn="1"/>
        </p:nvGrpSpPr>
        <p:grpSpPr>
          <a:xfrm>
            <a:off x="10906057" y="4142785"/>
            <a:ext cx="476907" cy="469570"/>
            <a:chOff x="633081" y="2913045"/>
            <a:chExt cx="1238250" cy="12192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F33AA1-7A45-40FC-964A-D10148226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081" y="2913045"/>
              <a:ext cx="1238250" cy="1219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3D5710-D2BA-4673-9094-954AAA1B9787}"/>
                </a:ext>
              </a:extLst>
            </p:cNvPr>
            <p:cNvSpPr/>
            <p:nvPr/>
          </p:nvSpPr>
          <p:spPr>
            <a:xfrm>
              <a:off x="970757" y="323135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D7AE048-6266-4DAE-9882-B927F461D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1619"/>
          <a:stretch/>
        </p:blipFill>
        <p:spPr>
          <a:xfrm>
            <a:off x="10906057" y="4694883"/>
            <a:ext cx="550290" cy="6173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73BD873-D902-484E-8860-EC3507B566B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06057" y="2066670"/>
            <a:ext cx="291652" cy="494022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B282CB28-E1E9-4DB7-B2F0-ED9722226EF5}"/>
              </a:ext>
            </a:extLst>
          </p:cNvPr>
          <p:cNvGrpSpPr/>
          <p:nvPr userDrawn="1"/>
        </p:nvGrpSpPr>
        <p:grpSpPr>
          <a:xfrm>
            <a:off x="10906057" y="2632583"/>
            <a:ext cx="677185" cy="380496"/>
            <a:chOff x="10581364" y="419032"/>
            <a:chExt cx="1635735" cy="91908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5A4CA89-D448-4250-8CEA-4DAD6F24D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0581365" y="419033"/>
              <a:ext cx="1635734" cy="9190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B4915D4-70C6-4FD5-BDF6-81E8E6CAB51A}"/>
                </a:ext>
              </a:extLst>
            </p:cNvPr>
            <p:cNvSpPr/>
            <p:nvPr userDrawn="1"/>
          </p:nvSpPr>
          <p:spPr>
            <a:xfrm>
              <a:off x="11646759" y="621679"/>
              <a:ext cx="545241" cy="632162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5B9BD81-1071-40F6-AD3A-F70147EF3F96}"/>
                </a:ext>
              </a:extLst>
            </p:cNvPr>
            <p:cNvSpPr/>
            <p:nvPr userDrawn="1"/>
          </p:nvSpPr>
          <p:spPr>
            <a:xfrm>
              <a:off x="10581364" y="419032"/>
              <a:ext cx="1065395" cy="919084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7487B75-9DD0-4965-9958-C48EDD994A10}"/>
              </a:ext>
            </a:extLst>
          </p:cNvPr>
          <p:cNvGrpSpPr/>
          <p:nvPr userDrawn="1"/>
        </p:nvGrpSpPr>
        <p:grpSpPr>
          <a:xfrm>
            <a:off x="10906057" y="3074377"/>
            <a:ext cx="677185" cy="380496"/>
            <a:chOff x="10597098" y="1431992"/>
            <a:chExt cx="1635735" cy="91908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C267635-E9F8-42EE-957D-0207E095FD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0597099" y="1431993"/>
              <a:ext cx="1635734" cy="9190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3F2DF1-F9A1-427C-880E-FE66EE2150BB}"/>
                </a:ext>
              </a:extLst>
            </p:cNvPr>
            <p:cNvSpPr/>
            <p:nvPr userDrawn="1"/>
          </p:nvSpPr>
          <p:spPr>
            <a:xfrm flipV="1">
              <a:off x="11662493" y="1474493"/>
              <a:ext cx="545241" cy="124795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771F97E-64D7-4FFE-B089-C8341747F3A0}"/>
                </a:ext>
              </a:extLst>
            </p:cNvPr>
            <p:cNvSpPr/>
            <p:nvPr userDrawn="1"/>
          </p:nvSpPr>
          <p:spPr>
            <a:xfrm>
              <a:off x="10597098" y="1431992"/>
              <a:ext cx="1065395" cy="919084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4EBE0EB-2AC4-469E-8FAD-86F613BF427E}"/>
              </a:ext>
            </a:extLst>
          </p:cNvPr>
          <p:cNvGrpSpPr/>
          <p:nvPr userDrawn="1"/>
        </p:nvGrpSpPr>
        <p:grpSpPr>
          <a:xfrm>
            <a:off x="10906057" y="3536923"/>
            <a:ext cx="677184" cy="380496"/>
            <a:chOff x="10603175" y="2459171"/>
            <a:chExt cx="1635734" cy="91908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FFCA28B-8E28-4583-80A5-B0D75ED0C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0603175" y="2459171"/>
              <a:ext cx="1635734" cy="9190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D76E136-76D7-4814-A771-82F712C2630B}"/>
                </a:ext>
              </a:extLst>
            </p:cNvPr>
            <p:cNvSpPr/>
            <p:nvPr userDrawn="1"/>
          </p:nvSpPr>
          <p:spPr>
            <a:xfrm>
              <a:off x="11668569" y="2520975"/>
              <a:ext cx="545241" cy="773004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2BDE34-50AC-47C5-95AC-78FC4BEDBD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54670" y="3318324"/>
            <a:ext cx="951321" cy="5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97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74675" y="621678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7852" y="1766462"/>
            <a:ext cx="345986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cap="all" baseline="0" noProof="1">
                <a:effectLst/>
                <a:latin typeface="+mn-lt"/>
              </a:rPr>
              <a:t>video</a:t>
            </a:r>
          </a:p>
          <a:p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Insert Video icon to insert a video from your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Device.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the slide you want to use, click on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 In the top right corner, 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Video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chose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This Device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Find the video you want to add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Adjust the settings in the Video Format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toolbar to make sure it plays the way you want</a:t>
            </a:r>
          </a:p>
          <a:p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altLang="da-DK" sz="1600" kern="1200" cap="all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charts from Excel</a:t>
            </a:r>
            <a:endParaRPr lang="en-GB" sz="1600" kern="1200" cap="all" baseline="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Open the Excel workbook which has the chart you want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the chart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in the Clipboard group, 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(or press Ctrl+C)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Open the PowerPoint presentation, select the slide that you want to insert the chart into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click the arrow below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Paste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 then do one of the following: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the chart to keep the same look and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appearance as the Excel file, select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Source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&amp; Link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the chart to use the look and appearance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PowerPoint presentation, select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Destination Theme &amp; Link Data</a:t>
            </a:r>
            <a:endParaRPr lang="en-GB" sz="900" noProof="1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7328" y="1766462"/>
            <a:ext cx="347857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1">
                <a:latin typeface="+mn-lt"/>
                <a:cs typeface="Arial" panose="020B0604020202020204" pitchFamily="34" charset="0"/>
              </a:rPr>
              <a:t>ANIMATIONS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you first start working with animations in PowerPoint, it's easy to overdo animating your slides. This makes your presentations slow and often not enjoyable for the viewing audience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Animations - must never be in slide master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Used with caution, only discreet animation such as fading or making the image smaller / larger. And for graphs animate data series one by one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Before you can actually use animations, it helps to have a solid presentation ready to work from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COLOR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33364" y="1766462"/>
            <a:ext cx="260346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1">
                <a:latin typeface="+mn-lt"/>
                <a:cs typeface="Arial" panose="020B0604020202020204" pitchFamily="34" charset="0"/>
              </a:rPr>
              <a:t>DEMONSTRATION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Always CHECK your presentation in a preview before your meeting - bring print / speech notes so you are at the forefront of the next slide - check if there are animations (star) so you are prepared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slideshow for main screen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SHARING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Sharing must always be PDF and without speech notes and animation - we will not send PPT, since it is an open file, where else can edit our slides and see speech notes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SAVING</a:t>
            </a:r>
            <a:br>
              <a:rPr lang="en-GB" altLang="da-DK" sz="160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When your presentation is final, make sure to save it it in a compressed version 150-220ppi and to delete cropped images, in order to reduce file size.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Contact</a:t>
            </a:r>
            <a:br>
              <a:rPr lang="en-GB" sz="16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Contact your local superuser, if you need help with your presentation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F48592D-02BD-4149-8FCB-2A7C875B11EE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414E2D-800B-440F-A0C9-B41110B13F17}"/>
              </a:ext>
            </a:extLst>
          </p:cNvPr>
          <p:cNvGrpSpPr/>
          <p:nvPr userDrawn="1"/>
        </p:nvGrpSpPr>
        <p:grpSpPr>
          <a:xfrm>
            <a:off x="3347608" y="1986571"/>
            <a:ext cx="501367" cy="264873"/>
            <a:chOff x="2710526" y="2140776"/>
            <a:chExt cx="956843" cy="5055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CEB8F3-5DF4-4AAD-A8D5-F5B48A246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10526" y="2140776"/>
              <a:ext cx="956843" cy="50550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D53B73-857E-4974-86D1-B5AA52B13718}"/>
                </a:ext>
              </a:extLst>
            </p:cNvPr>
            <p:cNvSpPr/>
            <p:nvPr userDrawn="1"/>
          </p:nvSpPr>
          <p:spPr>
            <a:xfrm>
              <a:off x="3183632" y="2389780"/>
              <a:ext cx="232151" cy="21907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noProof="0" dirty="0" err="1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A5A81E-1D4D-4F07-8D41-E26D1350D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68" y="2408174"/>
            <a:ext cx="580647" cy="7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15B5616-6C1D-464D-A64F-C00AE899E9AA}"/>
              </a:ext>
            </a:extLst>
          </p:cNvPr>
          <p:cNvGrpSpPr/>
          <p:nvPr userDrawn="1"/>
        </p:nvGrpSpPr>
        <p:grpSpPr>
          <a:xfrm>
            <a:off x="3158871" y="4675643"/>
            <a:ext cx="878841" cy="773784"/>
            <a:chOff x="2938241" y="4478145"/>
            <a:chExt cx="878841" cy="773784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3F2B1AA-505C-496C-B19B-B585C88382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36764" y="4478145"/>
              <a:ext cx="681796" cy="65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F266F0CD-EB42-4001-AFAC-5D2A6EE45D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38241" y="5149398"/>
              <a:ext cx="878841" cy="102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ABFA76-A6E7-442E-9841-ACEFC5DED36D}"/>
                </a:ext>
              </a:extLst>
            </p:cNvPr>
            <p:cNvSpPr/>
            <p:nvPr userDrawn="1"/>
          </p:nvSpPr>
          <p:spPr>
            <a:xfrm>
              <a:off x="3462780" y="4993638"/>
              <a:ext cx="121643" cy="134678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noProof="0" dirty="0" err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13D4D8-E684-466C-816C-4C175B8D400A}"/>
              </a:ext>
            </a:extLst>
          </p:cNvPr>
          <p:cNvGrpSpPr/>
          <p:nvPr userDrawn="1"/>
        </p:nvGrpSpPr>
        <p:grpSpPr>
          <a:xfrm>
            <a:off x="3142025" y="5529733"/>
            <a:ext cx="912532" cy="493137"/>
            <a:chOff x="2900583" y="5375544"/>
            <a:chExt cx="912532" cy="493137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A6CEF23-2814-4EA3-AB03-B8D62E9AE1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09915" y="5375544"/>
              <a:ext cx="655305" cy="357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48397335-9CE8-46DA-A449-2DF2CD1190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"/>
            <a:stretch/>
          </p:blipFill>
          <p:spPr bwMode="auto">
            <a:xfrm>
              <a:off x="2900583" y="5743599"/>
              <a:ext cx="912532" cy="12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D34717-452D-4D62-AFE3-AE1BCBB615F5}"/>
                </a:ext>
              </a:extLst>
            </p:cNvPr>
            <p:cNvSpPr/>
            <p:nvPr userDrawn="1"/>
          </p:nvSpPr>
          <p:spPr>
            <a:xfrm>
              <a:off x="3276745" y="5595562"/>
              <a:ext cx="121643" cy="134678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noProof="0" dirty="0" err="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6AE9A8-13BA-4BC7-BADC-52A30CFF747C}"/>
              </a:ext>
            </a:extLst>
          </p:cNvPr>
          <p:cNvGrpSpPr/>
          <p:nvPr userDrawn="1"/>
        </p:nvGrpSpPr>
        <p:grpSpPr>
          <a:xfrm>
            <a:off x="10653384" y="2094131"/>
            <a:ext cx="972186" cy="547912"/>
            <a:chOff x="10641962" y="1969563"/>
            <a:chExt cx="972186" cy="5479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5234F5-20B8-464B-B43D-A551DF611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66982" y="1969563"/>
              <a:ext cx="947166" cy="547912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19B6F9-161A-4713-BC50-539DA46FCF55}"/>
                </a:ext>
              </a:extLst>
            </p:cNvPr>
            <p:cNvSpPr/>
            <p:nvPr userDrawn="1"/>
          </p:nvSpPr>
          <p:spPr>
            <a:xfrm>
              <a:off x="10641962" y="2074764"/>
              <a:ext cx="121643" cy="83348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noProof="0" dirty="0" err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15600D-DAF5-4A9F-850A-E1316BB45F8F}"/>
              </a:ext>
            </a:extLst>
          </p:cNvPr>
          <p:cNvGrpSpPr/>
          <p:nvPr userDrawn="1"/>
        </p:nvGrpSpPr>
        <p:grpSpPr>
          <a:xfrm>
            <a:off x="4368706" y="4084146"/>
            <a:ext cx="2408438" cy="2165115"/>
            <a:chOff x="4368706" y="4358277"/>
            <a:chExt cx="2408438" cy="216511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30C50BB-EDA5-4688-BF3D-4DDB0D0C58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368706" y="4358277"/>
              <a:ext cx="1152080" cy="2165115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6CB95C-1013-4927-A996-B6525C29F1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02183" y="4754880"/>
              <a:ext cx="1080951" cy="42127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A8C3BA-0F7C-474A-BC86-5262299125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00372" y="4754880"/>
              <a:ext cx="1082762" cy="42127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D8A8EFD-D201-4128-AB3A-021E7AD301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00372" y="5933803"/>
              <a:ext cx="1082762" cy="15675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FB3AA2-67B6-4E0C-804A-319234A141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00372" y="5933803"/>
              <a:ext cx="1082762" cy="15675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C7E5B2-DCB2-4A48-818D-1AB3CB508609}"/>
                </a:ext>
              </a:extLst>
            </p:cNvPr>
            <p:cNvSpPr txBox="1"/>
            <p:nvPr userDrawn="1"/>
          </p:nvSpPr>
          <p:spPr>
            <a:xfrm>
              <a:off x="5589144" y="4549309"/>
              <a:ext cx="11880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Use these color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A5EDA2B-804A-4797-B92B-6865EE22390C}"/>
                </a:ext>
              </a:extLst>
            </p:cNvPr>
            <p:cNvSpPr txBox="1"/>
            <p:nvPr userDrawn="1"/>
          </p:nvSpPr>
          <p:spPr>
            <a:xfrm>
              <a:off x="5589144" y="5505554"/>
              <a:ext cx="11880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Use these color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961598F-C97D-46A7-A047-7A0E89E457D6}"/>
                </a:ext>
              </a:extLst>
            </p:cNvPr>
            <p:cNvSpPr txBox="1"/>
            <p:nvPr userDrawn="1"/>
          </p:nvSpPr>
          <p:spPr>
            <a:xfrm>
              <a:off x="5589144" y="4895935"/>
              <a:ext cx="11880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Do not use these color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2C598F2-51C1-4E9F-9033-885A22A7B461}"/>
                </a:ext>
              </a:extLst>
            </p:cNvPr>
            <p:cNvSpPr txBox="1"/>
            <p:nvPr userDrawn="1"/>
          </p:nvSpPr>
          <p:spPr>
            <a:xfrm>
              <a:off x="5589144" y="5942930"/>
              <a:ext cx="11880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900" b="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rPr>
                <a:t>Do not use these color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8901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tx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tx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tx1"/>
                </a:solidFill>
              </a:rPr>
              <a:t>one</a:t>
            </a:r>
            <a:r>
              <a:rPr lang="en-GB" sz="4400" b="1" i="1" noProof="0" dirty="0">
                <a:solidFill>
                  <a:schemeClr val="tx1"/>
                </a:solidFill>
              </a:rPr>
              <a:t>,</a:t>
            </a:r>
            <a:br>
              <a:rPr lang="en-GB" sz="4400" b="0" i="0" noProof="0" dirty="0">
                <a:solidFill>
                  <a:schemeClr val="tx1"/>
                </a:solidFill>
              </a:rPr>
            </a:br>
            <a:r>
              <a:rPr lang="en-GB" sz="44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tx1"/>
                </a:solidFill>
              </a:rPr>
              <a:t>are not </a:t>
            </a:r>
            <a:r>
              <a:rPr lang="en-GB" sz="4400" b="0" noProof="0" dirty="0">
                <a:solidFill>
                  <a:schemeClr val="tx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tx1"/>
                </a:solidFill>
              </a:rPr>
            </a:br>
            <a:br>
              <a:rPr lang="en-GB" sz="2800" b="0" noProof="0" dirty="0">
                <a:solidFill>
                  <a:schemeClr val="tx1"/>
                </a:solidFill>
              </a:rPr>
            </a:br>
            <a:endParaRPr lang="en-GB" sz="28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tx1"/>
                </a:solidFill>
              </a:rPr>
              <a:t>Do not use </a:t>
            </a:r>
            <a:endParaRPr lang="en-GB" sz="24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tx1"/>
                </a:solidFill>
              </a:rPr>
            </a:br>
            <a:endParaRPr lang="en-GB" sz="1800" b="0" noProof="0" dirty="0">
              <a:solidFill>
                <a:schemeClr val="tx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F1BF8C6-8885-4E47-8CC0-41B322A0D1C5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l_guide_instru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Diagonal Corners Rounded 13">
            <a:extLst>
              <a:ext uri="{FF2B5EF4-FFF2-40B4-BE49-F238E27FC236}">
                <a16:creationId xmlns:a16="http://schemas.microsoft.com/office/drawing/2014/main" id="{F55ABEBD-5AEF-0882-ED6B-139F3013B2A0}"/>
              </a:ext>
            </a:extLst>
          </p:cNvPr>
          <p:cNvSpPr/>
          <p:nvPr userDrawn="1"/>
        </p:nvSpPr>
        <p:spPr>
          <a:xfrm>
            <a:off x="8127338" y="108000"/>
            <a:ext cx="3956761" cy="6628080"/>
          </a:xfrm>
          <a:prstGeom prst="round2DiagRect">
            <a:avLst>
              <a:gd name="adj1" fmla="val 0"/>
              <a:gd name="adj2" fmla="val 4953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3A1481A4-C717-444F-B53D-893B6E0DB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62D44B3-263E-EB4C-8DE4-61FF5B02003B}" type="datetime4">
              <a:rPr lang="da-DK" smtClean="0"/>
              <a:t>23-12-15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F8C6F-8429-49BF-8FF6-11E276547177}"/>
              </a:ext>
            </a:extLst>
          </p:cNvPr>
          <p:cNvSpPr txBox="1"/>
          <p:nvPr userDrawn="1"/>
        </p:nvSpPr>
        <p:spPr>
          <a:xfrm>
            <a:off x="0" y="6901955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>
                <a:solidFill>
                  <a:schemeClr val="accent4"/>
                </a:solidFill>
              </a:rPr>
              <a:t>Note: Footer 55 strokes and Source 125 strokes to fit all slides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DBF22-4BB8-4036-9ADB-40603269B200}"/>
              </a:ext>
            </a:extLst>
          </p:cNvPr>
          <p:cNvSpPr txBox="1"/>
          <p:nvPr userDrawn="1"/>
        </p:nvSpPr>
        <p:spPr>
          <a:xfrm>
            <a:off x="0" y="-243266"/>
            <a:ext cx="12192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1">
                <a:solidFill>
                  <a:schemeClr val="accent4"/>
                </a:solidFill>
              </a:rPr>
              <a:t>NB! Use only illustrations and product images with transparent background for this slide Image with background should use template with rounded corners: Image &amp; Text 1/3 or 2/2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33AA6C-5D4A-48FE-9DD4-E7ECC64AE433}"/>
              </a:ext>
            </a:extLst>
          </p:cNvPr>
          <p:cNvGrpSpPr/>
          <p:nvPr userDrawn="1"/>
        </p:nvGrpSpPr>
        <p:grpSpPr>
          <a:xfrm>
            <a:off x="0" y="-827406"/>
            <a:ext cx="5928267" cy="543900"/>
            <a:chOff x="0" y="-597900"/>
            <a:chExt cx="5928267" cy="5439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4D7A5D-CDFB-49A3-8698-5C5B73F45B25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1">
                  <a:solidFill>
                    <a:schemeClr val="accent4"/>
                  </a:solidFill>
                </a:rPr>
                <a:t>Hint: Click Crop to change size or focus of the image </a:t>
              </a:r>
            </a:p>
          </p:txBody>
        </p:sp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id="{66A83D32-63A9-450B-ABF9-0A8C3DC410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4673" y="611187"/>
            <a:ext cx="7261225" cy="628333"/>
          </a:xfrm>
        </p:spPr>
        <p:txBody>
          <a:bodyPr/>
          <a:lstStyle>
            <a:lvl1pPr>
              <a:defRPr sz="1800" b="0" i="0">
                <a:solidFill>
                  <a:srgbClr val="7030A0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6D5B23F-7A8C-4C44-809E-C98902ED48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0560" y="1486468"/>
            <a:ext cx="3325178" cy="4523808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>
                <a:solidFill>
                  <a:schemeClr val="tx1"/>
                </a:solidFill>
              </a:defRPr>
            </a:lvl6pPr>
            <a:lvl7pPr>
              <a:defRPr sz="1800">
                <a:solidFill>
                  <a:schemeClr val="tx1"/>
                </a:solidFill>
              </a:defRPr>
            </a:lvl7pPr>
            <a:lvl8pPr>
              <a:defRPr sz="1800">
                <a:solidFill>
                  <a:schemeClr val="tx1"/>
                </a:solidFill>
              </a:defRPr>
            </a:lvl8pPr>
            <a:lvl9pPr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F77741E-32F6-42C4-92C2-58FD1926232F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8127338" y="6153213"/>
            <a:ext cx="1338925" cy="501145"/>
          </a:xfrm>
        </p:spPr>
        <p:txBody>
          <a:bodyPr lIns="0" rIns="0"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/>
              <a:t>Click to add source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78BC8AD-0B65-4925-9AF3-A5C83F5367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74" y="1486467"/>
            <a:ext cx="7261225" cy="42412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lIns="0" tIns="612000" bIns="0" anchor="ctr" anchorCtr="0"/>
          <a:lstStyle>
            <a:lvl1pPr marL="0" indent="0" algn="ctr">
              <a:spcAft>
                <a:spcPts val="0"/>
              </a:spcAft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7ABA4E4-C77C-43D6-9B69-3D7E433839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How to help you customer obtain a Nordic Swan Ecolabel license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9DC5E8-9016-46A1-8B34-D672DD1A99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EC3B1A6-4FBC-4EF4-B95F-5F50007468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33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2A995DA-3219-42BA-87C2-43808482B35C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7CF9DF-61FE-47E7-ACB0-7B8F5E7EC621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B5030D-605C-49B0-8FA5-F28B4743C4AD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8" name="Picture 19">
              <a:extLst>
                <a:ext uri="{FF2B5EF4-FFF2-40B4-BE49-F238E27FC236}">
                  <a16:creationId xmlns:a16="http://schemas.microsoft.com/office/drawing/2014/main" id="{5993AC1F-AF57-4A7B-9BB0-005E0E3F8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2" name="Background">
            <a:extLst>
              <a:ext uri="{FF2B5EF4-FFF2-40B4-BE49-F238E27FC236}">
                <a16:creationId xmlns:a16="http://schemas.microsoft.com/office/drawing/2014/main" id="{A4EB206C-E4E5-406E-AB79-B152FD348B3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61CF17A-4FDD-4342-B650-C084C800A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00" y="107999"/>
            <a:ext cx="11976050" cy="6640463"/>
          </a:xfrm>
          <a:prstGeom prst="round2DiagRect">
            <a:avLst>
              <a:gd name="adj1" fmla="val 0"/>
              <a:gd name="adj2" fmla="val 4530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0" name="Circle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6E8E68">
              <a:alpha val="80000"/>
            </a:srgb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5E573CE-6DF4-4356-A26D-B3E9907B1B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D5C2CE0-70B6-41D5-A076-6B7427094E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3547335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73761CB-ED4F-4A22-A47A-98D98669C7E7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399795-926C-4DE3-8623-315D79DC1ECF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F30E93-6CBE-4BFD-89B9-2DA5A2A12D04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8" name="Picture 19">
              <a:extLst>
                <a:ext uri="{FF2B5EF4-FFF2-40B4-BE49-F238E27FC236}">
                  <a16:creationId xmlns:a16="http://schemas.microsoft.com/office/drawing/2014/main" id="{ED3DC83B-C3D2-4FF1-B6D0-801A362AA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2" name="Background">
            <a:extLst>
              <a:ext uri="{FF2B5EF4-FFF2-40B4-BE49-F238E27FC236}">
                <a16:creationId xmlns:a16="http://schemas.microsoft.com/office/drawing/2014/main" id="{A4EB206C-E4E5-406E-AB79-B152FD348B3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61CF17A-4FDD-4342-B650-C084C800A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00" y="107999"/>
            <a:ext cx="11976050" cy="6640463"/>
          </a:xfrm>
          <a:prstGeom prst="round2DiagRect">
            <a:avLst>
              <a:gd name="adj1" fmla="val 0"/>
              <a:gd name="adj2" fmla="val 4530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0" name="Circle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1E5A2F">
              <a:alpha val="80000"/>
            </a:srgb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7A70310-FD48-4221-9BAB-F43A3D93F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4A82AF-6B03-4DFA-B7ED-1606D3F57D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1398788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nd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B4DBC4B-7E16-45D0-B72A-99EBDFD16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3834836-D967-4E2D-95A3-C9F3A73CADC8}" type="datetime4">
              <a:rPr lang="en-GB" smtClean="0"/>
              <a:t>15 December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88EE99-25B1-458A-B7DD-25DA9462A461}"/>
              </a:ext>
            </a:extLst>
          </p:cNvPr>
          <p:cNvGrpSpPr/>
          <p:nvPr userDrawn="1"/>
        </p:nvGrpSpPr>
        <p:grpSpPr>
          <a:xfrm>
            <a:off x="0" y="-597900"/>
            <a:ext cx="5928267" cy="543900"/>
            <a:chOff x="0" y="-597900"/>
            <a:chExt cx="5928267" cy="5439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09C194-3213-4F95-82C0-02AD5F8CCC87}"/>
                </a:ext>
              </a:extLst>
            </p:cNvPr>
            <p:cNvSpPr txBox="1"/>
            <p:nvPr userDrawn="1"/>
          </p:nvSpPr>
          <p:spPr>
            <a:xfrm>
              <a:off x="0" y="-243266"/>
              <a:ext cx="59282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noProof="0" dirty="0">
                  <a:solidFill>
                    <a:schemeClr val="accent4"/>
                  </a:solidFill>
                </a:rPr>
                <a:t>Hint: Click Crop to change size or focus of the image </a:t>
              </a:r>
              <a:endParaRPr lang="en-GB" sz="1200" dirty="0" err="1">
                <a:solidFill>
                  <a:schemeClr val="accent4"/>
                </a:solidFill>
              </a:endParaRPr>
            </a:p>
          </p:txBody>
        </p:sp>
        <p:pic>
          <p:nvPicPr>
            <p:cNvPr id="18" name="Picture 19">
              <a:extLst>
                <a:ext uri="{FF2B5EF4-FFF2-40B4-BE49-F238E27FC236}">
                  <a16:creationId xmlns:a16="http://schemas.microsoft.com/office/drawing/2014/main" id="{9752DB2F-1251-40A8-8580-395068900A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38330" y="-597900"/>
              <a:ext cx="313788" cy="543900"/>
            </a:xfrm>
            <a:prstGeom prst="rect">
              <a:avLst/>
            </a:prstGeom>
          </p:spPr>
        </p:pic>
      </p:grpSp>
      <p:sp>
        <p:nvSpPr>
          <p:cNvPr id="12" name="Background">
            <a:extLst>
              <a:ext uri="{FF2B5EF4-FFF2-40B4-BE49-F238E27FC236}">
                <a16:creationId xmlns:a16="http://schemas.microsoft.com/office/drawing/2014/main" id="{A4EB206C-E4E5-406E-AB79-B152FD348B3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61CF17A-4FDD-4342-B650-C084C800A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000" y="107999"/>
            <a:ext cx="11976050" cy="6640463"/>
          </a:xfrm>
          <a:prstGeom prst="round2DiagRect">
            <a:avLst>
              <a:gd name="adj1" fmla="val 0"/>
              <a:gd name="adj2" fmla="val 4530"/>
            </a:avLst>
          </a:prstGeom>
          <a:solidFill>
            <a:schemeClr val="bg2"/>
          </a:solidFill>
        </p:spPr>
        <p:txBody>
          <a:bodyPr lIns="2556000" t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dirty="0"/>
          </a:p>
        </p:txBody>
      </p:sp>
      <p:sp>
        <p:nvSpPr>
          <p:cNvPr id="10" name="Circle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817200"/>
            <a:ext cx="4798800" cy="4798800"/>
          </a:xfrm>
          <a:prstGeom prst="ellipse">
            <a:avLst/>
          </a:prstGeom>
          <a:solidFill>
            <a:srgbClr val="0E304D">
              <a:alpha val="80000"/>
            </a:srgbClr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F85C49-7AE3-4252-81F2-D96912E47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508900"/>
            <a:ext cx="4798800" cy="813600"/>
          </a:xfrm>
          <a:prstGeom prst="rect">
            <a:avLst/>
          </a:prstGeom>
          <a:noFill/>
        </p:spPr>
        <p:txBody>
          <a:bodyPr lIns="576000" rIns="576000" bIns="0"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max 2 lines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8548E36-93EC-41FE-8256-F2D8C0F936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00" y="3573410"/>
            <a:ext cx="4798800" cy="564741"/>
          </a:xfrm>
        </p:spPr>
        <p:txBody>
          <a:bodyPr lIns="576000" rIns="57600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Click to add subtitle (e.g. name/date)</a:t>
            </a:r>
          </a:p>
        </p:txBody>
      </p:sp>
    </p:spTree>
    <p:extLst>
      <p:ext uri="{BB962C8B-B14F-4D97-AF65-F5344CB8AC3E}">
        <p14:creationId xmlns:p14="http://schemas.microsoft.com/office/powerpoint/2010/main" val="1874796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 hidden="1">
            <a:extLst>
              <a:ext uri="{FF2B5EF4-FFF2-40B4-BE49-F238E27FC236}">
                <a16:creationId xmlns:a16="http://schemas.microsoft.com/office/drawing/2014/main" id="{560031C0-1AF1-4E83-A260-15CF3CA39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0E3C6BD-DC74-4A58-B934-3ACC8718A1E9}" type="datetime4">
              <a:rPr lang="en-GB" smtClean="0"/>
              <a:t>15 December 2023</a:t>
            </a:fld>
            <a:endParaRPr lang="en-GB" dirty="0"/>
          </a:p>
        </p:txBody>
      </p:sp>
      <p:grpSp>
        <p:nvGrpSpPr>
          <p:cNvPr id="2" name="Group guide" hidden="1">
            <a:extLst>
              <a:ext uri="{FF2B5EF4-FFF2-40B4-BE49-F238E27FC236}">
                <a16:creationId xmlns:a16="http://schemas.microsoft.com/office/drawing/2014/main" id="{A08982B2-F6FE-45DC-A2F2-F222EBC7C56A}"/>
              </a:ext>
            </a:extLst>
          </p:cNvPr>
          <p:cNvGrpSpPr/>
          <p:nvPr userDrawn="1"/>
        </p:nvGrpSpPr>
        <p:grpSpPr>
          <a:xfrm>
            <a:off x="0" y="-812"/>
            <a:ext cx="12192000" cy="6858812"/>
            <a:chOff x="0" y="-812"/>
            <a:chExt cx="12192000" cy="68588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0607C-78B7-4615-A82F-1BF961EE4637}"/>
                </a:ext>
              </a:extLst>
            </p:cNvPr>
            <p:cNvSpPr/>
            <p:nvPr userDrawn="1"/>
          </p:nvSpPr>
          <p:spPr>
            <a:xfrm>
              <a:off x="0" y="0"/>
              <a:ext cx="108000" cy="1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42D5A1-090C-4F9D-AAA3-192E0BF689BE}"/>
                </a:ext>
              </a:extLst>
            </p:cNvPr>
            <p:cNvSpPr/>
            <p:nvPr userDrawn="1"/>
          </p:nvSpPr>
          <p:spPr>
            <a:xfrm>
              <a:off x="106800" y="0"/>
              <a:ext cx="469198" cy="61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DE2614-C291-466B-9429-9209A6D9F655}"/>
                </a:ext>
              </a:extLst>
            </p:cNvPr>
            <p:cNvSpPr/>
            <p:nvPr userDrawn="1"/>
          </p:nvSpPr>
          <p:spPr>
            <a:xfrm>
              <a:off x="576000" y="-1"/>
              <a:ext cx="3488400" cy="162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D5D800-BFA6-4C55-8941-6C9671C14607}"/>
                </a:ext>
              </a:extLst>
            </p:cNvPr>
            <p:cNvSpPr/>
            <p:nvPr userDrawn="1"/>
          </p:nvSpPr>
          <p:spPr>
            <a:xfrm>
              <a:off x="4064400" y="0"/>
              <a:ext cx="288000" cy="6010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B6B260-396A-4F33-AFAB-B8CCD1A80227}"/>
                </a:ext>
              </a:extLst>
            </p:cNvPr>
            <p:cNvSpPr/>
            <p:nvPr userDrawn="1"/>
          </p:nvSpPr>
          <p:spPr>
            <a:xfrm>
              <a:off x="4352400" y="0"/>
              <a:ext cx="3488400" cy="63150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ACE9070-F6EE-49C6-8CBA-83469A4D426C}"/>
                </a:ext>
              </a:extLst>
            </p:cNvPr>
            <p:cNvSpPr/>
            <p:nvPr userDrawn="1"/>
          </p:nvSpPr>
          <p:spPr>
            <a:xfrm>
              <a:off x="7837200" y="0"/>
              <a:ext cx="288000" cy="6433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FD36A89-6140-4D1F-9999-5769C7D0B1D6}"/>
                </a:ext>
              </a:extLst>
            </p:cNvPr>
            <p:cNvSpPr/>
            <p:nvPr userDrawn="1"/>
          </p:nvSpPr>
          <p:spPr>
            <a:xfrm>
              <a:off x="12084000" y="0"/>
              <a:ext cx="108000" cy="1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1C6866-2191-419F-B944-F03D4C4A9260}"/>
                </a:ext>
              </a:extLst>
            </p:cNvPr>
            <p:cNvSpPr/>
            <p:nvPr userDrawn="1"/>
          </p:nvSpPr>
          <p:spPr>
            <a:xfrm>
              <a:off x="8125200" y="0"/>
              <a:ext cx="3488400" cy="6433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6B5EFF-0A3A-436B-B1B9-0001C5B6E459}"/>
                </a:ext>
              </a:extLst>
            </p:cNvPr>
            <p:cNvSpPr/>
            <p:nvPr userDrawn="1"/>
          </p:nvSpPr>
          <p:spPr>
            <a:xfrm>
              <a:off x="12084000" y="6750000"/>
              <a:ext cx="108000" cy="1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9EAFD5-2DDE-4313-B3E1-978B8534CE2F}"/>
                </a:ext>
              </a:extLst>
            </p:cNvPr>
            <p:cNvSpPr/>
            <p:nvPr userDrawn="1"/>
          </p:nvSpPr>
          <p:spPr>
            <a:xfrm>
              <a:off x="11617200" y="-812"/>
              <a:ext cx="468000" cy="61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  <p:pic>
        <p:nvPicPr>
          <p:cNvPr id="6" name="Logo">
            <a:extLst>
              <a:ext uri="{FF2B5EF4-FFF2-40B4-BE49-F238E27FC236}">
                <a16:creationId xmlns:a16="http://schemas.microsoft.com/office/drawing/2014/main" id="{8FCED8AE-D3AC-41F5-9F87-DD0CE21D8651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/>
        </p:blipFill>
        <p:spPr>
          <a:xfrm>
            <a:off x="8988000" y="6336494"/>
            <a:ext cx="3204000" cy="521505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11187"/>
            <a:ext cx="11037888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764000"/>
            <a:ext cx="11037888" cy="4244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3, subtitle</a:t>
            </a:r>
          </a:p>
          <a:p>
            <a:pPr lvl="3"/>
            <a:r>
              <a:rPr lang="en-GB" noProof="0" dirty="0"/>
              <a:t>Level 4, body</a:t>
            </a:r>
          </a:p>
          <a:p>
            <a:pPr lvl="4"/>
            <a:r>
              <a:rPr lang="en-GB" noProof="0" dirty="0"/>
              <a:t>Level 5, subtitle</a:t>
            </a:r>
          </a:p>
          <a:p>
            <a:pPr lvl="5"/>
            <a:r>
              <a:rPr lang="en-GB" noProof="0" dirty="0"/>
              <a:t>Level 6, body</a:t>
            </a:r>
          </a:p>
          <a:p>
            <a:pPr lvl="6"/>
            <a:r>
              <a:rPr lang="en-GB" noProof="0" dirty="0"/>
              <a:t>Level 7, header</a:t>
            </a:r>
          </a:p>
          <a:p>
            <a:pPr lvl="7"/>
            <a:r>
              <a:rPr lang="en-GB" noProof="0" dirty="0"/>
              <a:t>Level 8, quotes</a:t>
            </a:r>
          </a:p>
          <a:p>
            <a:pPr lvl="8"/>
            <a:r>
              <a:rPr lang="en-GB" noProof="0" dirty="0"/>
              <a:t>Level 9, info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432383"/>
            <a:ext cx="4680000" cy="2226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7BB92-A506-4A4A-AC4D-3CFD6A030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000" y="6432550"/>
            <a:ext cx="540000" cy="2218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FEC3B1A6-4FBC-4EF4-B95F-5F500074688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855" r:id="rId2"/>
    <p:sldLayoutId id="2147483857" r:id="rId3"/>
    <p:sldLayoutId id="2147483903" r:id="rId4"/>
    <p:sldLayoutId id="2147483856" r:id="rId5"/>
    <p:sldLayoutId id="2147483778" r:id="rId6"/>
    <p:sldLayoutId id="2147483794" r:id="rId7"/>
    <p:sldLayoutId id="2147483867" r:id="rId8"/>
    <p:sldLayoutId id="2147483869" r:id="rId9"/>
    <p:sldLayoutId id="2147483871" r:id="rId10"/>
    <p:sldLayoutId id="2147483868" r:id="rId11"/>
    <p:sldLayoutId id="2147483786" r:id="rId12"/>
    <p:sldLayoutId id="2147483873" r:id="rId13"/>
    <p:sldLayoutId id="2147483875" r:id="rId14"/>
    <p:sldLayoutId id="2147483877" r:id="rId15"/>
    <p:sldLayoutId id="2147483874" r:id="rId16"/>
    <p:sldLayoutId id="2147483834" r:id="rId17"/>
    <p:sldLayoutId id="2147483910" r:id="rId18"/>
    <p:sldLayoutId id="2147483911" r:id="rId19"/>
    <p:sldLayoutId id="2147483802" r:id="rId20"/>
    <p:sldLayoutId id="2147483880" r:id="rId21"/>
    <p:sldLayoutId id="2147483805" r:id="rId22"/>
    <p:sldLayoutId id="2147483732" r:id="rId23"/>
    <p:sldLayoutId id="2147483758" r:id="rId24"/>
    <p:sldLayoutId id="2147483809" r:id="rId25"/>
    <p:sldLayoutId id="2147483901" r:id="rId26"/>
    <p:sldLayoutId id="2147483900" r:id="rId27"/>
    <p:sldLayoutId id="2147483907" r:id="rId28"/>
    <p:sldLayoutId id="2147483908" r:id="rId29"/>
    <p:sldLayoutId id="2147483909" r:id="rId30"/>
    <p:sldLayoutId id="2147483810" r:id="rId31"/>
    <p:sldLayoutId id="2147483878" r:id="rId32"/>
    <p:sldLayoutId id="2147483904" r:id="rId33"/>
    <p:sldLayoutId id="2147483887" r:id="rId34"/>
    <p:sldLayoutId id="2147483888" r:id="rId35"/>
    <p:sldLayoutId id="2147483917" r:id="rId36"/>
    <p:sldLayoutId id="2147483915" r:id="rId37"/>
    <p:sldLayoutId id="2147483801" r:id="rId38"/>
    <p:sldLayoutId id="2147483823" r:id="rId39"/>
    <p:sldLayoutId id="2147483906" r:id="rId40"/>
    <p:sldLayoutId id="2147483905" r:id="rId41"/>
    <p:sldLayoutId id="2147483851" r:id="rId42"/>
    <p:sldLayoutId id="2147483882" r:id="rId43"/>
    <p:sldLayoutId id="2147483884" r:id="rId44"/>
    <p:sldLayoutId id="2147483885" r:id="rId45"/>
    <p:sldLayoutId id="2147483914" r:id="rId46"/>
    <p:sldLayoutId id="2147483912" r:id="rId47"/>
    <p:sldLayoutId id="2147483886" r:id="rId48"/>
    <p:sldLayoutId id="2147483840" r:id="rId49"/>
    <p:sldLayoutId id="2147483918" r:id="rId50"/>
    <p:sldLayoutId id="2147483839" r:id="rId51"/>
    <p:sldLayoutId id="2147483919" r:id="rId52"/>
    <p:sldLayoutId id="2147483838" r:id="rId53"/>
    <p:sldLayoutId id="2147483815" r:id="rId54"/>
    <p:sldLayoutId id="2147483881" r:id="rId55"/>
    <p:sldLayoutId id="2147483853" r:id="rId56"/>
    <p:sldLayoutId id="2147483921" r:id="rId57"/>
    <p:sldLayoutId id="2147483922" r:id="rId58"/>
    <p:sldLayoutId id="2147483916" r:id="rId59"/>
    <p:sldLayoutId id="2147483837" r:id="rId60"/>
    <p:sldLayoutId id="2147483836" r:id="rId61"/>
    <p:sldLayoutId id="2147483743" r:id="rId62"/>
    <p:sldLayoutId id="2147483744" r:id="rId63"/>
    <p:sldLayoutId id="2147483920" r:id="rId64"/>
    <p:sldLayoutId id="2147483760" r:id="rId65"/>
    <p:sldLayoutId id="2147483897" r:id="rId66"/>
    <p:sldLayoutId id="2147483751" r:id="rId67"/>
    <p:sldLayoutId id="2147483923" r:id="rId68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 Nova Light" panose="020B03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b="1" kern="1200">
          <a:solidFill>
            <a:schemeClr val="tx2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3200" b="0" kern="1200" baseline="0">
          <a:solidFill>
            <a:schemeClr val="tx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4000" b="1" kern="1200">
          <a:solidFill>
            <a:schemeClr val="tx2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33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362" userDrawn="1">
          <p15:clr>
            <a:srgbClr val="F26B43"/>
          </p15:clr>
        </p15:guide>
        <p15:guide id="7" orient="horz" pos="385" userDrawn="1">
          <p15:clr>
            <a:srgbClr val="F26B43"/>
          </p15:clr>
        </p15:guide>
        <p15:guide id="8" pos="2560" userDrawn="1">
          <p15:clr>
            <a:srgbClr val="A4A3A4"/>
          </p15:clr>
        </p15:guide>
        <p15:guide id="9" orient="horz" pos="1109" userDrawn="1">
          <p15:clr>
            <a:srgbClr val="F26B43"/>
          </p15:clr>
        </p15:guide>
        <p15:guide id="10" pos="2741" userDrawn="1">
          <p15:clr>
            <a:srgbClr val="A4A3A4"/>
          </p15:clr>
        </p15:guide>
        <p15:guide id="11" orient="horz" pos="3786" userDrawn="1">
          <p15:clr>
            <a:srgbClr val="F26B43"/>
          </p15:clr>
        </p15:guide>
        <p15:guide id="14" pos="4936" userDrawn="1">
          <p15:clr>
            <a:srgbClr val="A4A3A4"/>
          </p15:clr>
        </p15:guide>
        <p15:guide id="15" pos="5118" userDrawn="1">
          <p15:clr>
            <a:srgbClr val="A4A3A4"/>
          </p15:clr>
        </p15:guide>
        <p15:guide id="16" orient="horz" pos="4052" userDrawn="1">
          <p15:clr>
            <a:srgbClr val="A4A3A4"/>
          </p15:clr>
        </p15:guide>
        <p15:guide id="20" pos="73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60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6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6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vanen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2.jpeg"/><Relationship Id="rId4" Type="http://schemas.openxmlformats.org/officeDocument/2006/relationships/hyperlink" Target="http://www.nordic-swan-ecolabel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file:///\\ecoismsfs01.ecolabel.local\MARKOM\Nordic%20brand\Photos%20BrandBook" TargetMode="External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s://portal.nordic-ecolabel.org/" TargetMode="Externa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A0A59D-F294-F1A5-473C-9E617521E0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2EE19-1892-71D0-D8FB-AD909F8A45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8" name="Picture Placeholder 7" descr="A close-up of hands typ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6B568926-E0F8-E2E4-DC3D-72AA654F62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r="16732"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0FC67EF-FA01-7257-393A-8D0540D5E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4300" y="2485292"/>
            <a:ext cx="4943506" cy="846733"/>
          </a:xfrm>
        </p:spPr>
        <p:txBody>
          <a:bodyPr anchor="b"/>
          <a:lstStyle/>
          <a:p>
            <a:r>
              <a:rPr lang="en-GB" dirty="0">
                <a:solidFill>
                  <a:srgbClr val="1E5A2F"/>
                </a:solidFill>
              </a:rPr>
              <a:t>Application Guide</a:t>
            </a:r>
            <a:br>
              <a:rPr lang="en-GB" dirty="0">
                <a:solidFill>
                  <a:srgbClr val="1E5A2F"/>
                </a:solidFill>
              </a:rPr>
            </a:br>
            <a:r>
              <a:rPr lang="en-GB" dirty="0">
                <a:solidFill>
                  <a:srgbClr val="1E5A2F"/>
                </a:solidFill>
              </a:rPr>
              <a:t>Renewal of licence</a:t>
            </a:r>
            <a:endParaRPr lang="en-GB" sz="3600" dirty="0">
              <a:solidFill>
                <a:srgbClr val="1E5A2F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6C38955-CB83-D2DD-9DC5-9AC239C9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4299" y="3573410"/>
            <a:ext cx="5482477" cy="535987"/>
          </a:xfrm>
        </p:spPr>
        <p:txBody>
          <a:bodyPr vert="horz" lIns="0" tIns="0" rIns="576000" bIns="0" rtlCol="0" anchor="t">
            <a:noAutofit/>
          </a:bodyPr>
          <a:lstStyle/>
          <a:p>
            <a:pPr>
              <a:buNone/>
            </a:pPr>
            <a:r>
              <a:rPr lang="en-GB" dirty="0">
                <a:solidFill>
                  <a:schemeClr val="tx1"/>
                </a:solidFill>
              </a:rPr>
              <a:t>How to apply and document that you meet the requirements for a Nordic Swan Ecolabel licence.</a:t>
            </a:r>
          </a:p>
        </p:txBody>
      </p:sp>
    </p:spTree>
    <p:extLst>
      <p:ext uri="{BB962C8B-B14F-4D97-AF65-F5344CB8AC3E}">
        <p14:creationId xmlns:p14="http://schemas.microsoft.com/office/powerpoint/2010/main" val="61038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4F8880-5FDB-DD65-555C-9D0399AC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2. Create your renewal application request.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842FC-E8F3-497B-99E1-706272DF61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9"/>
            <a:ext cx="3325178" cy="424123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>
                <a:latin typeface="+mj-lt"/>
              </a:rPr>
              <a:t>The </a:t>
            </a:r>
            <a:r>
              <a:rPr lang="en-GB" b="1">
                <a:latin typeface="+mj-lt"/>
              </a:rPr>
              <a:t>Renewal Licence No </a:t>
            </a:r>
            <a:r>
              <a:rPr lang="en-GB">
                <a:latin typeface="+mj-lt"/>
              </a:rPr>
              <a:t>you find in </a:t>
            </a:r>
            <a:r>
              <a:rPr lang="en-GB" b="1">
                <a:latin typeface="+mj-lt"/>
              </a:rPr>
              <a:t>Applicant´s naming of application</a:t>
            </a:r>
            <a:r>
              <a:rPr lang="en-GB">
                <a:latin typeface="+mj-lt"/>
              </a:rPr>
              <a:t>, can be changed to a suitable application name for your company.</a:t>
            </a:r>
          </a:p>
          <a:p>
            <a:pPr lvl="0">
              <a:spcAft>
                <a:spcPts val="1200"/>
              </a:spcAft>
              <a:defRPr/>
            </a:pP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Applicant´s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description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describe your application.</a:t>
            </a:r>
          </a:p>
          <a:p>
            <a:pPr lvl="0">
              <a:spcAft>
                <a:spcPts val="1200"/>
              </a:spcAft>
              <a:defRPr/>
            </a:pPr>
            <a:r>
              <a:rPr lang="en-GB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Enter the name of the production site.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Also specify if there is any information we need to add to the invoice for your company.</a:t>
            </a:r>
            <a:endParaRPr lang="en-GB">
              <a:latin typeface="+mj-lt"/>
            </a:endParaRPr>
          </a:p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65674C5-EC43-1070-9F79-0ABFE442DBC4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D6E06B2-D80E-4A70-A391-49A4ACB760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5" b="-1885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54E223-75F0-424E-B075-C7CC4CE86AD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523365-D740-4003-9321-DC7BBD8F7FD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C7E400-F371-D63F-5F8C-C640D1299BBE}"/>
              </a:ext>
            </a:extLst>
          </p:cNvPr>
          <p:cNvGrpSpPr/>
          <p:nvPr/>
        </p:nvGrpSpPr>
        <p:grpSpPr>
          <a:xfrm>
            <a:off x="741256" y="2816777"/>
            <a:ext cx="2581275" cy="1051061"/>
            <a:chOff x="642675" y="2638425"/>
            <a:chExt cx="2581275" cy="1051061"/>
          </a:xfrm>
        </p:grpSpPr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BE72704F-A428-49EE-9357-4B9A486E3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75" y="3070361"/>
              <a:ext cx="2581275" cy="619125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D2AC55-6CAB-4B00-8622-C0848105589A}"/>
                </a:ext>
              </a:extLst>
            </p:cNvPr>
            <p:cNvSpPr/>
            <p:nvPr/>
          </p:nvSpPr>
          <p:spPr>
            <a:xfrm>
              <a:off x="1543050" y="2638425"/>
              <a:ext cx="1614225" cy="3143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20795D-7F56-7E46-048E-54E50DD1852A}"/>
              </a:ext>
            </a:extLst>
          </p:cNvPr>
          <p:cNvGrpSpPr/>
          <p:nvPr/>
        </p:nvGrpSpPr>
        <p:grpSpPr>
          <a:xfrm>
            <a:off x="3645000" y="3396644"/>
            <a:ext cx="4174202" cy="1934572"/>
            <a:chOff x="3645000" y="3591956"/>
            <a:chExt cx="4174202" cy="1934572"/>
          </a:xfrm>
        </p:grpSpPr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4D2CB3B-D395-6AF7-A894-D42ADBCF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000" y="4343025"/>
              <a:ext cx="4105275" cy="1183503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F2BE07-7040-006D-F543-A87EEDBB043F}"/>
                </a:ext>
              </a:extLst>
            </p:cNvPr>
            <p:cNvSpPr/>
            <p:nvPr/>
          </p:nvSpPr>
          <p:spPr>
            <a:xfrm>
              <a:off x="5750341" y="3591956"/>
              <a:ext cx="2068861" cy="6191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07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BFA7F3-5393-1D70-D0B1-B4BFA875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2. Create your renewal application request.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24123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>
                <a:latin typeface="+mj-lt"/>
              </a:rPr>
              <a:t>Please select a </a:t>
            </a:r>
            <a:r>
              <a:rPr lang="en-GB" b="1">
                <a:latin typeface="+mj-lt"/>
              </a:rPr>
              <a:t>Primary Application Contact</a:t>
            </a:r>
            <a:r>
              <a:rPr lang="en-GB">
                <a:latin typeface="+mj-lt"/>
              </a:rPr>
              <a:t> who is assigned responsibility</a:t>
            </a:r>
            <a:r>
              <a:rPr lang="en-GB" b="1">
                <a:latin typeface="+mj-lt"/>
              </a:rPr>
              <a:t> </a:t>
            </a:r>
            <a:r>
              <a:rPr lang="en-GB">
                <a:latin typeface="+mj-lt"/>
              </a:rPr>
              <a:t>for this specific application.</a:t>
            </a:r>
          </a:p>
          <a:p>
            <a:pPr>
              <a:spcAft>
                <a:spcPts val="1200"/>
              </a:spcAft>
            </a:pPr>
            <a:r>
              <a:rPr lang="en-GB">
                <a:latin typeface="+mj-lt"/>
              </a:rPr>
              <a:t>Then select a </a:t>
            </a:r>
            <a:r>
              <a:rPr lang="en-GB" b="1">
                <a:latin typeface="+mj-lt"/>
              </a:rPr>
              <a:t>Primary Licence Contact</a:t>
            </a:r>
            <a:r>
              <a:rPr lang="en-GB">
                <a:latin typeface="+mj-lt"/>
              </a:rPr>
              <a:t>. It could be the same individual or someone else who is responsible for all the licences </a:t>
            </a:r>
            <a:br>
              <a:rPr lang="en-GB">
                <a:latin typeface="+mj-lt"/>
              </a:rPr>
            </a:br>
            <a:r>
              <a:rPr lang="en-GB">
                <a:latin typeface="+mj-lt"/>
              </a:rPr>
              <a:t>on your company´s portal account. </a:t>
            </a:r>
          </a:p>
          <a:p>
            <a:pPr>
              <a:spcAft>
                <a:spcPts val="1200"/>
              </a:spcAft>
            </a:pPr>
            <a:r>
              <a:rPr lang="en-GB">
                <a:latin typeface="+mj-lt"/>
              </a:rPr>
              <a:t>If a contact in your company is missing from the list, please select </a:t>
            </a:r>
            <a:r>
              <a:rPr lang="en-GB" b="1">
                <a:latin typeface="+mj-lt"/>
              </a:rPr>
              <a:t>Contacts</a:t>
            </a:r>
            <a:r>
              <a:rPr lang="en-GB">
                <a:latin typeface="+mj-lt"/>
              </a:rPr>
              <a:t> in the top menu and then select </a:t>
            </a:r>
            <a:r>
              <a:rPr lang="en-GB" b="1">
                <a:latin typeface="+mj-lt"/>
              </a:rPr>
              <a:t>Add contacts</a:t>
            </a:r>
            <a:r>
              <a:rPr lang="en-GB">
                <a:latin typeface="+mj-lt"/>
              </a:rPr>
              <a:t>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7CE7502-B216-CFC8-7D03-938CE0B96647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543082A-1C7F-4D90-A763-C04CA5F0B8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4" b="-1934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980F79-C126-A77B-C11D-DB49B370E3C4}"/>
              </a:ext>
            </a:extLst>
          </p:cNvPr>
          <p:cNvGrpSpPr/>
          <p:nvPr/>
        </p:nvGrpSpPr>
        <p:grpSpPr>
          <a:xfrm>
            <a:off x="1359674" y="1597979"/>
            <a:ext cx="4671814" cy="1486436"/>
            <a:chOff x="1359674" y="1597979"/>
            <a:chExt cx="4671814" cy="14864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067B24-DF55-4CDA-8130-B166A8051D69}"/>
                </a:ext>
              </a:extLst>
            </p:cNvPr>
            <p:cNvSpPr/>
            <p:nvPr/>
          </p:nvSpPr>
          <p:spPr>
            <a:xfrm>
              <a:off x="1359674" y="2385391"/>
              <a:ext cx="1709530" cy="3339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1A9F14-568F-B6DD-1A76-7BD7FAFD7733}"/>
                </a:ext>
              </a:extLst>
            </p:cNvPr>
            <p:cNvGrpSpPr/>
            <p:nvPr/>
          </p:nvGrpSpPr>
          <p:grpSpPr>
            <a:xfrm>
              <a:off x="3496620" y="1597979"/>
              <a:ext cx="2534868" cy="1486436"/>
              <a:chOff x="3655644" y="1597979"/>
              <a:chExt cx="2534868" cy="148643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E6199F9-2302-4279-A3B1-07E6C9E39995}"/>
                  </a:ext>
                </a:extLst>
              </p:cNvPr>
              <p:cNvSpPr/>
              <p:nvPr/>
            </p:nvSpPr>
            <p:spPr>
              <a:xfrm>
                <a:off x="3655644" y="1597979"/>
                <a:ext cx="992556" cy="22129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Light"/>
                  <a:ea typeface="+mn-ea"/>
                  <a:cs typeface="+mn-cs"/>
                </a:endParaRPr>
              </a:p>
            </p:txBody>
          </p:sp>
          <p:pic>
            <p:nvPicPr>
              <p:cNvPr id="11" name="Picture 1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5189C02-CD9C-48E6-A7E8-F4AED03C7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2112" y="1931890"/>
                <a:ext cx="2438400" cy="1152525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99032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A315B46-0C2D-4157-8CEE-C23A3C738A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4" b="-1934"/>
          <a:stretch/>
        </p:blipFill>
        <p:spPr>
          <a:xfrm>
            <a:off x="574673" y="1497099"/>
            <a:ext cx="7261225" cy="424123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EE77500-9D22-D665-D3BF-95F3BF2F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2. Create your renewal application request.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2147" y="1522737"/>
            <a:ext cx="3523133" cy="380014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+mj-lt"/>
              </a:rPr>
              <a:t>Please, select a </a:t>
            </a:r>
            <a:r>
              <a:rPr lang="en-GB" b="1" dirty="0">
                <a:latin typeface="+mj-lt"/>
              </a:rPr>
              <a:t>Marketing Contact, </a:t>
            </a:r>
            <a:r>
              <a:rPr lang="en-GB" dirty="0">
                <a:latin typeface="+mj-lt"/>
              </a:rPr>
              <a:t>who is responsible for your use of the Nordic Swan Ecolabel when you have received a license.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+mj-lt"/>
              </a:rPr>
              <a:t>Then select a </a:t>
            </a:r>
            <a:r>
              <a:rPr lang="en-GB" b="1" dirty="0">
                <a:latin typeface="+mj-lt"/>
              </a:rPr>
              <a:t>Finance Contact</a:t>
            </a:r>
            <a:r>
              <a:rPr lang="en-GB" dirty="0">
                <a:latin typeface="+mj-lt"/>
              </a:rPr>
              <a:t>, responsible for reporting the annual turnover of the products included in your licences.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Select the currency for your invoice in the </a:t>
            </a:r>
            <a:r>
              <a:rPr lang="en-GB" b="1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Currency</a:t>
            </a:r>
            <a:r>
              <a:rPr lang="en-GB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 field.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Do not fill in the </a:t>
            </a:r>
            <a:r>
              <a:rPr lang="en-GB" b="1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Estimated</a:t>
            </a:r>
            <a:r>
              <a:rPr lang="en-GB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 </a:t>
            </a:r>
            <a:r>
              <a:rPr lang="en-GB" b="1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Annual</a:t>
            </a:r>
            <a:r>
              <a:rPr lang="en-GB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 </a:t>
            </a:r>
            <a:r>
              <a:rPr lang="en-GB" b="1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Turnover</a:t>
            </a:r>
            <a:r>
              <a:rPr lang="en-GB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 fields.</a:t>
            </a:r>
            <a:endParaRPr lang="de-DE" dirty="0">
              <a:solidFill>
                <a:schemeClr val="tx1">
                  <a:lumMod val="100000"/>
                </a:schemeClr>
              </a:solidFill>
              <a:latin typeface="+mj-lt"/>
              <a:cs typeface="+mn-cs"/>
              <a:sym typeface="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3C64685-5F01-DAF5-AEAB-B06A1CE3AC01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42B6E8-6DFD-4363-8ADD-8ED12693DD2E}"/>
              </a:ext>
            </a:extLst>
          </p:cNvPr>
          <p:cNvCxnSpPr/>
          <p:nvPr/>
        </p:nvCxnSpPr>
        <p:spPr>
          <a:xfrm>
            <a:off x="3631399" y="4033847"/>
            <a:ext cx="36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C00F99-B515-7F26-19B0-CF0F6B27B072}"/>
              </a:ext>
            </a:extLst>
          </p:cNvPr>
          <p:cNvCxnSpPr>
            <a:cxnSpLocks/>
          </p:cNvCxnSpPr>
          <p:nvPr/>
        </p:nvCxnSpPr>
        <p:spPr>
          <a:xfrm flipV="1">
            <a:off x="5491116" y="3669006"/>
            <a:ext cx="0" cy="4574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14E8282-4E18-BC66-97EC-35A2079A88B6}"/>
              </a:ext>
            </a:extLst>
          </p:cNvPr>
          <p:cNvGrpSpPr/>
          <p:nvPr/>
        </p:nvGrpSpPr>
        <p:grpSpPr>
          <a:xfrm>
            <a:off x="1352853" y="2351013"/>
            <a:ext cx="6049811" cy="1379642"/>
            <a:chOff x="1352853" y="2351013"/>
            <a:chExt cx="6049811" cy="13796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A0DAB5-FB4A-85CC-2238-52B5BDF5324E}"/>
                </a:ext>
              </a:extLst>
            </p:cNvPr>
            <p:cNvSpPr/>
            <p:nvPr/>
          </p:nvSpPr>
          <p:spPr>
            <a:xfrm>
              <a:off x="1352853" y="3431955"/>
              <a:ext cx="1692498" cy="2987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1E1565-2747-B1A7-7273-2D0F0B78D145}"/>
                </a:ext>
              </a:extLst>
            </p:cNvPr>
            <p:cNvGrpSpPr/>
            <p:nvPr/>
          </p:nvGrpSpPr>
          <p:grpSpPr>
            <a:xfrm>
              <a:off x="3498574" y="2351013"/>
              <a:ext cx="3904090" cy="680838"/>
              <a:chOff x="3498574" y="2361536"/>
              <a:chExt cx="3904090" cy="680838"/>
            </a:xfrm>
          </p:grpSpPr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C7F9DCAC-4347-E570-6FFA-ECDF4BE7D8D8}"/>
                  </a:ext>
                </a:extLst>
              </p:cNvPr>
              <p:cNvCxnSpPr/>
              <p:nvPr/>
            </p:nvCxnSpPr>
            <p:spPr>
              <a:xfrm flipV="1">
                <a:off x="3498574" y="2361537"/>
                <a:ext cx="3904090" cy="341906"/>
              </a:xfrm>
              <a:prstGeom prst="bentConnector3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1A6CC37C-BF20-A01B-1A87-035DA7F02AD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498576" y="2361536"/>
                <a:ext cx="3904088" cy="680837"/>
              </a:xfrm>
              <a:prstGeom prst="bentConnector3">
                <a:avLst>
                  <a:gd name="adj1" fmla="val 102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B46A262-0595-3BFD-07FF-6917F6599530}"/>
                  </a:ext>
                </a:extLst>
              </p:cNvPr>
              <p:cNvCxnSpPr/>
              <p:nvPr/>
            </p:nvCxnSpPr>
            <p:spPr>
              <a:xfrm>
                <a:off x="3498574" y="2701955"/>
                <a:ext cx="0" cy="34041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358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54A0012-2FDE-43C8-8CDC-0D25A36788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4" b="-1934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2CFD65-4B22-6877-9F5F-B5353F90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2. Create your renewal application request.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2412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Please read the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Regulations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carefully.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Then tick the boxes to confirm that your company accepts and complies with them.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Sign &amp; create application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button becomes dark green and activated when both boxes are ticked.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lang="en-GB" b="1" dirty="0">
                <a:latin typeface="+mj-lt"/>
              </a:rPr>
              <a:t>Sign &amp; create application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continue.</a:t>
            </a:r>
            <a:endParaRPr lang="en-GB" dirty="0">
              <a:latin typeface="+mj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620F5D4-5305-E40B-ECAA-88A439012254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F20A69-8AE9-D37F-F1C3-07E0C4E045A8}"/>
              </a:ext>
            </a:extLst>
          </p:cNvPr>
          <p:cNvGrpSpPr/>
          <p:nvPr/>
        </p:nvGrpSpPr>
        <p:grpSpPr>
          <a:xfrm>
            <a:off x="1348510" y="4719782"/>
            <a:ext cx="6299199" cy="877454"/>
            <a:chOff x="1348510" y="4719782"/>
            <a:chExt cx="6299199" cy="8774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364A42-F5E4-B348-32CD-C2F50CC3FF46}"/>
                </a:ext>
              </a:extLst>
            </p:cNvPr>
            <p:cNvSpPr/>
            <p:nvPr/>
          </p:nvSpPr>
          <p:spPr>
            <a:xfrm>
              <a:off x="1644073" y="5362296"/>
              <a:ext cx="914398" cy="2349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DDC50F-8FC9-DFD0-7009-29E1B2EE6CF9}"/>
                </a:ext>
              </a:extLst>
            </p:cNvPr>
            <p:cNvSpPr/>
            <p:nvPr/>
          </p:nvSpPr>
          <p:spPr>
            <a:xfrm>
              <a:off x="1348510" y="4719782"/>
              <a:ext cx="6299199" cy="457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66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0072BE-44A7-9DF2-8544-269AC47F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3" y="590744"/>
            <a:ext cx="7261225" cy="628333"/>
          </a:xfrm>
        </p:spPr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2. Create your renewal application request.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05685" y="1393865"/>
            <a:ext cx="3411705" cy="424123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>
                <a:latin typeface="+mj-lt"/>
              </a:rPr>
              <a:t>The renewal application request </a:t>
            </a:r>
            <a:br>
              <a:rPr lang="en-GB">
                <a:latin typeface="+mj-lt"/>
              </a:rPr>
            </a:br>
            <a:r>
              <a:rPr lang="en-GB">
                <a:latin typeface="+mj-lt"/>
              </a:rPr>
              <a:t>is now created and provided with </a:t>
            </a:r>
            <a:br>
              <a:rPr lang="en-GB">
                <a:latin typeface="+mj-lt"/>
              </a:rPr>
            </a:br>
            <a:r>
              <a:rPr lang="en-GB">
                <a:latin typeface="+mj-lt"/>
              </a:rPr>
              <a:t>an </a:t>
            </a:r>
            <a:r>
              <a:rPr lang="en-GB" b="1">
                <a:latin typeface="+mj-lt"/>
              </a:rPr>
              <a:t>Application ID Number </a:t>
            </a:r>
            <a:br>
              <a:rPr lang="en-GB" b="1">
                <a:latin typeface="+mj-lt"/>
              </a:rPr>
            </a:br>
            <a:r>
              <a:rPr lang="en-GB">
                <a:latin typeface="+mj-lt"/>
              </a:rPr>
              <a:t>and an </a:t>
            </a:r>
            <a:r>
              <a:rPr lang="en-GB" b="1">
                <a:latin typeface="+mj-lt"/>
              </a:rPr>
              <a:t>Application status</a:t>
            </a:r>
            <a:r>
              <a:rPr lang="en-GB">
                <a:latin typeface="+mj-l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>
                <a:latin typeface="+mj-lt"/>
              </a:rPr>
              <a:t>The application is sent to </a:t>
            </a:r>
            <a:br>
              <a:rPr lang="en-GB">
                <a:latin typeface="+mj-lt"/>
              </a:rPr>
            </a:br>
            <a:r>
              <a:rPr lang="en-GB">
                <a:latin typeface="+mj-lt"/>
              </a:rPr>
              <a:t>Nordic Ecolabelling and the application fee will be invoiced.</a:t>
            </a:r>
          </a:p>
          <a:p>
            <a:pPr>
              <a:spcAft>
                <a:spcPts val="1200"/>
              </a:spcAft>
            </a:pPr>
            <a:r>
              <a:rPr lang="en-GB">
                <a:latin typeface="+mj-lt"/>
              </a:rPr>
              <a:t>Click </a:t>
            </a:r>
            <a:r>
              <a:rPr lang="en-GB" b="1">
                <a:latin typeface="+mj-lt"/>
              </a:rPr>
              <a:t>Continue application </a:t>
            </a:r>
            <a:br>
              <a:rPr lang="en-GB" b="1">
                <a:latin typeface="+mj-lt"/>
              </a:rPr>
            </a:br>
            <a:r>
              <a:rPr lang="en-GB">
                <a:latin typeface="+mj-lt"/>
              </a:rPr>
              <a:t>to proceed.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Please note!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The number separator </a:t>
            </a:r>
            <a:b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must be a decimal point. </a:t>
            </a:r>
            <a:b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Don´t use decimal comma.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494111-F31E-B362-8F54-4E3FB2A52903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BBA8F2-29EF-474C-9761-671E200B4D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5" b="-1895"/>
          <a:stretch/>
        </p:blipFill>
        <p:spPr>
          <a:xfrm>
            <a:off x="574673" y="1397690"/>
            <a:ext cx="7261225" cy="424123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ABF51-A8AD-8F00-8C08-87F81FEFD69C}"/>
              </a:ext>
            </a:extLst>
          </p:cNvPr>
          <p:cNvSpPr/>
          <p:nvPr/>
        </p:nvSpPr>
        <p:spPr>
          <a:xfrm>
            <a:off x="1554670" y="2162175"/>
            <a:ext cx="1074230" cy="2169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097CF5-7A46-14B2-BAE2-F17D6C2334EA}"/>
              </a:ext>
            </a:extLst>
          </p:cNvPr>
          <p:cNvGrpSpPr/>
          <p:nvPr/>
        </p:nvGrpSpPr>
        <p:grpSpPr>
          <a:xfrm>
            <a:off x="2757225" y="1849452"/>
            <a:ext cx="4596075" cy="2980862"/>
            <a:chOff x="2757225" y="1849452"/>
            <a:chExt cx="4596075" cy="29808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A27FAE-B35A-25D2-5D04-37980CF5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25" y="1849452"/>
              <a:ext cx="2324100" cy="457200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635050-D3CB-0857-AFBF-9BFBECB93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9033" y="3458714"/>
              <a:ext cx="3458583" cy="1371600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E6FEB-45B0-8FD0-FDAF-472D8B0B516B}"/>
                </a:ext>
              </a:extLst>
            </p:cNvPr>
            <p:cNvSpPr/>
            <p:nvPr/>
          </p:nvSpPr>
          <p:spPr>
            <a:xfrm>
              <a:off x="5707570" y="2609849"/>
              <a:ext cx="1645730" cy="7059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3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0CBF8B-10F6-20D3-0EA6-4778FDC22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33690-1E48-C058-3F23-16A487E3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1E5A2F"/>
                </a:solidFill>
              </a:rPr>
              <a:t>The application process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08FA61-0807-87AB-6E2A-C028885E098E}"/>
              </a:ext>
            </a:extLst>
          </p:cNvPr>
          <p:cNvSpPr>
            <a:spLocks noGrp="1"/>
          </p:cNvSpPr>
          <p:nvPr>
            <p:ph type="subTitle" idx="3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How to apply and document that you meet the requirements for a Nordic Swan Ecolabel licence.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4DC9F-1B35-95A0-7D99-F6A52500D0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200">
                <a:solidFill>
                  <a:schemeClr val="tx1"/>
                </a:solidFill>
                <a:latin typeface="+mj-lt"/>
              </a:rPr>
              <a:t>1.</a:t>
            </a:r>
          </a:p>
          <a:p>
            <a:pPr marL="0" indent="0">
              <a:buNone/>
            </a:pPr>
            <a:r>
              <a:rPr lang="en-GB" sz="2200">
                <a:solidFill>
                  <a:schemeClr val="tx1"/>
                </a:solidFill>
                <a:latin typeface="+mj-lt"/>
              </a:rPr>
              <a:t>Sign in and </a:t>
            </a:r>
            <a:br>
              <a:rPr lang="en-GB" sz="2200">
                <a:solidFill>
                  <a:schemeClr val="tx1"/>
                </a:solidFill>
                <a:latin typeface="+mj-lt"/>
              </a:rPr>
            </a:br>
            <a:r>
              <a:rPr lang="en-GB" sz="2200">
                <a:solidFill>
                  <a:schemeClr val="tx1"/>
                </a:solidFill>
                <a:latin typeface="+mj-lt"/>
              </a:rPr>
              <a:t>change your password.</a:t>
            </a:r>
            <a:endParaRPr lang="sv-SE" sz="220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88507B-4D29-45A1-E641-601278624EA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200">
                <a:solidFill>
                  <a:schemeClr val="tx1"/>
                </a:solidFill>
                <a:latin typeface="+mj-lt"/>
              </a:rPr>
              <a:t>2.</a:t>
            </a:r>
          </a:p>
          <a:p>
            <a:pPr marL="0" lvl="0" indent="0">
              <a:buNone/>
            </a:pPr>
            <a:r>
              <a:rPr lang="sv-SE" sz="2200" err="1">
                <a:solidFill>
                  <a:schemeClr val="tx1"/>
                </a:solidFill>
                <a:latin typeface="+mj-lt"/>
              </a:rPr>
              <a:t>Create</a:t>
            </a:r>
            <a:r>
              <a:rPr lang="sv-SE" sz="2200">
                <a:solidFill>
                  <a:schemeClr val="tx1"/>
                </a:solidFill>
                <a:latin typeface="+mj-lt"/>
              </a:rPr>
              <a:t> </a:t>
            </a:r>
            <a:br>
              <a:rPr lang="sv-SE" sz="2200">
                <a:solidFill>
                  <a:schemeClr val="tx1"/>
                </a:solidFill>
                <a:latin typeface="+mj-lt"/>
              </a:rPr>
            </a:br>
            <a:r>
              <a:rPr lang="sv-SE" sz="2200" err="1">
                <a:solidFill>
                  <a:schemeClr val="tx1"/>
                </a:solidFill>
                <a:latin typeface="+mj-lt"/>
              </a:rPr>
              <a:t>your</a:t>
            </a:r>
            <a:r>
              <a:rPr lang="sv-SE" sz="2200">
                <a:solidFill>
                  <a:schemeClr val="tx1"/>
                </a:solidFill>
                <a:latin typeface="+mj-lt"/>
              </a:rPr>
              <a:t> </a:t>
            </a:r>
            <a:r>
              <a:rPr lang="sv-SE" sz="2200" err="1">
                <a:solidFill>
                  <a:schemeClr val="tx1"/>
                </a:solidFill>
                <a:latin typeface="+mj-lt"/>
              </a:rPr>
              <a:t>renewal</a:t>
            </a:r>
            <a:r>
              <a:rPr lang="sv-SE" sz="2200">
                <a:solidFill>
                  <a:schemeClr val="tx1"/>
                </a:solidFill>
                <a:latin typeface="+mj-lt"/>
              </a:rPr>
              <a:t> </a:t>
            </a:r>
            <a:r>
              <a:rPr lang="sv-SE" sz="2200" err="1">
                <a:solidFill>
                  <a:schemeClr val="tx1"/>
                </a:solidFill>
                <a:latin typeface="+mj-lt"/>
              </a:rPr>
              <a:t>application</a:t>
            </a:r>
            <a:r>
              <a:rPr lang="sv-SE" sz="2200">
                <a:solidFill>
                  <a:schemeClr val="tx1"/>
                </a:solidFill>
                <a:latin typeface="+mj-lt"/>
              </a:rPr>
              <a:t> </a:t>
            </a:r>
            <a:r>
              <a:rPr lang="sv-SE" sz="2200" err="1">
                <a:solidFill>
                  <a:schemeClr val="tx1"/>
                </a:solidFill>
                <a:latin typeface="+mj-lt"/>
              </a:rPr>
              <a:t>request</a:t>
            </a:r>
            <a:r>
              <a:rPr lang="sv-SE" sz="2200">
                <a:solidFill>
                  <a:schemeClr val="tx1"/>
                </a:solidFill>
                <a:latin typeface="+mj-lt"/>
              </a:rPr>
              <a:t>.</a:t>
            </a:r>
            <a:r>
              <a:rPr lang="en-GB"/>
              <a:t>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34E44-70E3-806E-B26B-392C684B519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solidFill>
            <a:schemeClr val="accent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Document that </a:t>
            </a:r>
            <a:b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</a:b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you meet the requirements.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2F5CA7-A09D-4483-92F8-EBFBA17AA7E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Submit</a:t>
            </a: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sv-S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your</a:t>
            </a: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sv-SE" sz="2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application</a:t>
            </a: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A9A4D6-DD9C-AE48-9DCC-4FE2968EC26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CFC9D2-CB1C-7B6F-9D24-DBA4791B208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8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C4EE355-CCAC-38D5-049E-A5446FC62E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6" b="-1926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C9A6EE-3722-0E58-3EFC-78A9A205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3. Document that you meet the requirements.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24123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To deselect a product that should not be part of the Renewal of your licence, </a:t>
            </a:r>
            <a:b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</a:br>
            <a: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click on the icon for </a:t>
            </a:r>
            <a:b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</a:br>
            <a:r>
              <a:rPr lang="en-GB" b="1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Please cancel</a:t>
            </a:r>
            <a: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.</a:t>
            </a:r>
          </a:p>
          <a:p>
            <a: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sym typeface=""/>
              </a:rPr>
              <a:t>The</a:t>
            </a:r>
            <a: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 product changes status to </a:t>
            </a:r>
            <a:r>
              <a:rPr lang="en-GB" b="1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Please cancel, </a:t>
            </a:r>
            <a: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and will no longer be a part of the Renewal of your licence.</a:t>
            </a:r>
          </a:p>
          <a:p>
            <a:endParaRPr lang="de-DE">
              <a:solidFill>
                <a:schemeClr val="tx1">
                  <a:lumMod val="100000"/>
                </a:schemeClr>
              </a:solidFill>
              <a:latin typeface="+mj-lt"/>
              <a:cs typeface="+mn-cs"/>
              <a:sym typeface="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0D56B64-E8A5-45F0-7875-026C0CA07F65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10BAD5-8505-B488-4435-D1E30C0E3083}"/>
              </a:ext>
            </a:extLst>
          </p:cNvPr>
          <p:cNvGrpSpPr/>
          <p:nvPr/>
        </p:nvGrpSpPr>
        <p:grpSpPr>
          <a:xfrm>
            <a:off x="2376805" y="2476500"/>
            <a:ext cx="5392418" cy="1669097"/>
            <a:chOff x="2376805" y="2476500"/>
            <a:chExt cx="5392418" cy="1669097"/>
          </a:xfrm>
        </p:grpSpPr>
        <p:pic>
          <p:nvPicPr>
            <p:cNvPr id="16" name="Picture 15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902AD903-8B79-95BB-19AC-FA9692180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805" y="3393122"/>
              <a:ext cx="3971925" cy="752475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242427-7313-0E25-E054-35C48568554B}"/>
                </a:ext>
              </a:extLst>
            </p:cNvPr>
            <p:cNvGrpSpPr/>
            <p:nvPr/>
          </p:nvGrpSpPr>
          <p:grpSpPr>
            <a:xfrm>
              <a:off x="5909325" y="2476500"/>
              <a:ext cx="1859898" cy="1149633"/>
              <a:chOff x="5976000" y="2447925"/>
              <a:chExt cx="1859898" cy="114963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69C6D0-1EF7-4474-BE4D-0FB18F052712}"/>
                  </a:ext>
                </a:extLst>
              </p:cNvPr>
              <p:cNvSpPr/>
              <p:nvPr/>
            </p:nvSpPr>
            <p:spPr>
              <a:xfrm>
                <a:off x="5976000" y="2447925"/>
                <a:ext cx="1859898" cy="33337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 Light"/>
                  <a:ea typeface="+mn-ea"/>
                  <a:cs typeface="+mn-cs"/>
                </a:endParaRPr>
              </a:p>
            </p:txBody>
          </p:sp>
          <p:pic>
            <p:nvPicPr>
              <p:cNvPr id="17" name="Picture 1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81FB81AD-E944-1870-EDEE-D1CB31E36A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25005" y="2921283"/>
                <a:ext cx="685800" cy="676275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264257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0035782-A118-4A70-8C94-1E82CA389B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6" b="-1926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C9A6EE-3722-0E58-3EFC-78A9A205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3. Document that you meet the requirements.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241232"/>
          </a:xfrm>
        </p:spPr>
        <p:txBody>
          <a:bodyPr>
            <a:normAutofit/>
          </a:bodyPr>
          <a:lstStyle/>
          <a:p>
            <a:r>
              <a:rPr lang="en-GB">
                <a:latin typeface="+mj-lt"/>
              </a:rPr>
              <a:t>Click the blue link with the product name in the </a:t>
            </a:r>
            <a:r>
              <a:rPr lang="en-GB" b="1">
                <a:latin typeface="+mj-lt"/>
              </a:rPr>
              <a:t>Name </a:t>
            </a:r>
            <a:r>
              <a:rPr lang="en-GB">
                <a:latin typeface="+mj-lt"/>
              </a:rPr>
              <a:t>column</a:t>
            </a:r>
            <a:r>
              <a:rPr lang="en-GB" b="1">
                <a:latin typeface="+mj-lt"/>
              </a:rPr>
              <a:t> </a:t>
            </a:r>
            <a:r>
              <a:rPr lang="en-GB">
                <a:latin typeface="+mj-lt"/>
              </a:rPr>
              <a:t>to open the </a:t>
            </a:r>
            <a:r>
              <a:rPr lang="en-GB" b="1">
                <a:latin typeface="+mj-lt"/>
              </a:rPr>
              <a:t>Requirements</a:t>
            </a:r>
            <a:r>
              <a:rPr lang="en-GB">
                <a:latin typeface="+mj-lt"/>
              </a:rPr>
              <a:t> view and document that the product meet the new requirements.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0D56B64-E8A5-45F0-7875-026C0CA07F65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EADD4F-BAB0-6EB5-37E4-0F2655CBAC75}"/>
              </a:ext>
            </a:extLst>
          </p:cNvPr>
          <p:cNvGrpSpPr/>
          <p:nvPr/>
        </p:nvGrpSpPr>
        <p:grpSpPr>
          <a:xfrm>
            <a:off x="1728593" y="2436312"/>
            <a:ext cx="1854694" cy="1294050"/>
            <a:chOff x="1728593" y="2436312"/>
            <a:chExt cx="1854694" cy="12940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69C6D0-1EF7-4474-BE4D-0FB18F052712}"/>
                </a:ext>
              </a:extLst>
            </p:cNvPr>
            <p:cNvSpPr/>
            <p:nvPr/>
          </p:nvSpPr>
          <p:spPr>
            <a:xfrm>
              <a:off x="1728593" y="2436312"/>
              <a:ext cx="1152394" cy="3632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BE066F-6E0F-B062-2D48-A8F5D7FB7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1873" y="2938212"/>
              <a:ext cx="1731414" cy="792150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7347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CDDE6D-A038-2ABD-B016-4059335A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3. Document that you meet the requirements.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241232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The 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Navigate content 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section gives you an overview when responding to the requirements.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When you start documenting how you meet the requirements, a status icon appears in the navigation bar.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By clicking on a heading in the navigation bar, you will come to that section. You can also scroll through the text in all the sections.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By clicking on the arrows you can show and hide sections.</a:t>
            </a: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EA7FD0-5215-F715-7AC2-73A1F9BA7F89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C0C76AB-217E-4118-B1E3-F17C9C80E5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3" b="-1923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81390-F1C3-1CBF-14D3-1BD9A5F8490E}"/>
              </a:ext>
            </a:extLst>
          </p:cNvPr>
          <p:cNvGrpSpPr/>
          <p:nvPr/>
        </p:nvGrpSpPr>
        <p:grpSpPr>
          <a:xfrm>
            <a:off x="574673" y="1603332"/>
            <a:ext cx="3561751" cy="3628974"/>
            <a:chOff x="576000" y="1239520"/>
            <a:chExt cx="3561751" cy="43921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5338FF-23AA-454F-AED3-C87802F44B6A}"/>
                </a:ext>
              </a:extLst>
            </p:cNvPr>
            <p:cNvSpPr/>
            <p:nvPr/>
          </p:nvSpPr>
          <p:spPr>
            <a:xfrm>
              <a:off x="576000" y="2047875"/>
              <a:ext cx="1386150" cy="35838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99C48C9C-59D2-4452-BB47-5201AE88D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198" y="1239520"/>
              <a:ext cx="2036553" cy="4275455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1223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DE72-F360-AA13-A098-59C4BBE0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br>
              <a:rPr lang="de-DE" sz="1800"/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3. Document that you meet the requirements.</a:t>
            </a:r>
            <a:endParaRPr lang="de-DE" b="1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3BA4BF-2E95-1091-9578-AC5CD89B86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2412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>
                <a:latin typeface="+mj-lt"/>
              </a:rPr>
              <a:t>Please, remember to use </a:t>
            </a:r>
            <a:r>
              <a:rPr lang="en-GB" b="1" dirty="0">
                <a:latin typeface="+mj-lt"/>
              </a:rPr>
              <a:t>Save</a:t>
            </a:r>
            <a:r>
              <a:rPr lang="en-GB" dirty="0">
                <a:latin typeface="+mj-l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+mj-lt"/>
              </a:rPr>
              <a:t>Only use the </a:t>
            </a:r>
            <a:r>
              <a:rPr lang="en-GB" b="1" dirty="0">
                <a:latin typeface="+mj-lt"/>
              </a:rPr>
              <a:t>Close</a:t>
            </a:r>
            <a:r>
              <a:rPr lang="en-GB" dirty="0">
                <a:latin typeface="+mj-lt"/>
              </a:rPr>
              <a:t> button if you don’t want to save any changes.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+mj-lt"/>
              </a:rPr>
              <a:t>Use </a:t>
            </a:r>
            <a:r>
              <a:rPr lang="en-GB" b="1" dirty="0">
                <a:latin typeface="+mj-lt"/>
              </a:rPr>
              <a:t>Save &amp; close </a:t>
            </a:r>
            <a:r>
              <a:rPr lang="en-GB" dirty="0">
                <a:latin typeface="+mj-lt"/>
              </a:rPr>
              <a:t>to get back to the product overview.</a:t>
            </a:r>
          </a:p>
          <a:p>
            <a:pPr>
              <a:spcAft>
                <a:spcPts val="1200"/>
              </a:spcAft>
            </a:pP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Click 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New Message 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to write a message or note next to the section. If you write a question, click on the symbol with a raised hand so that it turns green for help. If you do not receive an answer quickly enough, you are always welcome to contact us.</a:t>
            </a:r>
            <a:endParaRPr lang="en-GB" dirty="0">
              <a:latin typeface="+mj-lt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B229769-57D3-9590-2CAB-76003B00EDAB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C46ECC4-0734-8FC5-0BB8-3E57AFD907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3" b="-1923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03AC6-6D13-58F9-DC6A-70FF7228A0B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E2EFA-41B0-A371-7EE8-480641C7A4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70BBEA-C68B-CAEB-C92B-E674229D5110}"/>
              </a:ext>
            </a:extLst>
          </p:cNvPr>
          <p:cNvGrpSpPr/>
          <p:nvPr/>
        </p:nvGrpSpPr>
        <p:grpSpPr>
          <a:xfrm>
            <a:off x="2092344" y="1882397"/>
            <a:ext cx="5184107" cy="3690144"/>
            <a:chOff x="2092344" y="1882397"/>
            <a:chExt cx="5184107" cy="36901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5627700-6554-F29A-B64F-D2EF37816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7246" y="3957306"/>
              <a:ext cx="3430570" cy="866725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A18B9AB-9A26-C271-743A-A15BB847F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6000" y="4987783"/>
              <a:ext cx="3529944" cy="584758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1893F67-852D-334D-9351-FA39B7204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3139" y="4813468"/>
              <a:ext cx="416776" cy="438150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89C94D-B816-7401-0D43-20AC0EF14D31}"/>
                </a:ext>
              </a:extLst>
            </p:cNvPr>
            <p:cNvSpPr/>
            <p:nvPr/>
          </p:nvSpPr>
          <p:spPr>
            <a:xfrm>
              <a:off x="4454544" y="1882397"/>
              <a:ext cx="1165205" cy="243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4113CFC-FF06-3BE1-03E6-76E4B32CB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2531" y="2197366"/>
              <a:ext cx="2773920" cy="74377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6D5F8D-6180-6143-FF59-E6283AC30D73}"/>
                </a:ext>
              </a:extLst>
            </p:cNvPr>
            <p:cNvSpPr/>
            <p:nvPr/>
          </p:nvSpPr>
          <p:spPr>
            <a:xfrm>
              <a:off x="2092344" y="4781215"/>
              <a:ext cx="594872" cy="1916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0051E3F-5C86-CC0E-B9AD-FD3DEC541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925" y="2274280"/>
            <a:ext cx="2440305" cy="450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1B3FB-ED0E-E3A7-2DE8-22A4656B2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044" y="1904984"/>
            <a:ext cx="1162050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4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AA34C7-2F1B-41A3-88D0-2BADC485B7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53AD7-435C-40E7-A53D-890B39AE95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E169D6-88E9-4277-9314-14C3830EDA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8348" y="107999"/>
            <a:ext cx="6125702" cy="6640463"/>
          </a:xfrm>
          <a:solidFill>
            <a:srgbClr val="6E8E68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040E8C-EA1F-4149-9EA3-4D072FE39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49" y="826477"/>
            <a:ext cx="4464000" cy="598850"/>
          </a:xfrm>
          <a:ln>
            <a:solidFill>
              <a:schemeClr val="bg1"/>
            </a:solidFill>
          </a:ln>
        </p:spPr>
        <p:txBody>
          <a:bodyPr/>
          <a:lstStyle/>
          <a:p>
            <a:pPr algn="l" rtl="0"/>
            <a:r>
              <a:rPr lang="en" b="0" i="0" u="none" baseline="0">
                <a:solidFill>
                  <a:srgbClr val="1E5A2F"/>
                </a:solidFill>
              </a:rPr>
              <a:t>Introduction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782E03E-269F-460B-BD9D-6C0383131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99" y="1647092"/>
            <a:ext cx="4945570" cy="5058508"/>
          </a:xfrm>
        </p:spPr>
        <p:txBody>
          <a:bodyPr vert="horz" lIns="0" tIns="0" rIns="0" bIns="0" numCol="1" rtlCol="0" anchor="t">
            <a:noAutofit/>
          </a:bodyPr>
          <a:lstStyle/>
          <a:p>
            <a:pPr algn="l" rtl="0">
              <a:buNone/>
            </a:pPr>
            <a:r>
              <a:rPr lang="en-GB" dirty="0">
                <a:solidFill>
                  <a:schemeClr val="tx1"/>
                </a:solidFill>
              </a:rPr>
              <a:t>This guide helps you create a renewal application and document that you meet the new requirements for a Nordic Swan Ecolabel Licence.</a:t>
            </a:r>
          </a:p>
          <a:p>
            <a:pPr algn="l" rtl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Please read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 guide carefully before 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you start creating the application and 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document that you meet the requirements.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Keep the guide as a support </a:t>
            </a:r>
            <a:br>
              <a:rPr kumimoji="0" lang="e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when working with your application.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When Nordic Ecolabelling introduces new features, this guide may be updated. </a:t>
            </a:r>
            <a:r>
              <a:rPr lang="en-GB" dirty="0">
                <a:solidFill>
                  <a:schemeClr val="tx1"/>
                </a:solidFill>
              </a:rPr>
              <a:t>Check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that you have the latest version on our website.</a:t>
            </a:r>
          </a:p>
          <a:p>
            <a:pPr marL="0" indent="0" algn="l" rtl="0">
              <a:buNone/>
            </a:pPr>
            <a:endParaRPr lang="en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endParaRPr lang="en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sv-SE" dirty="0">
                <a:solidFill>
                  <a:schemeClr val="tx1"/>
                </a:solidFill>
              </a:rPr>
              <a:t>Version 2.0</a:t>
            </a:r>
            <a:endParaRPr lang="en" dirty="0">
              <a:solidFill>
                <a:schemeClr val="tx1"/>
              </a:solidFill>
            </a:endParaRPr>
          </a:p>
          <a:p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9843AA6-46F9-4BAC-9196-6D1A4EE1B63E}"/>
              </a:ext>
            </a:extLst>
          </p:cNvPr>
          <p:cNvSpPr txBox="1">
            <a:spLocks/>
          </p:cNvSpPr>
          <p:nvPr/>
        </p:nvSpPr>
        <p:spPr>
          <a:xfrm>
            <a:off x="6350148" y="893852"/>
            <a:ext cx="5578083" cy="53232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ova Light" panose="020B0304020202020204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3200" b="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40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3300" b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e Sans NR 35 Light" panose="020F030303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The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application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process</a:t>
            </a:r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e Sans NR 35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Step 1: 	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Sign in and change your password.</a:t>
            </a:r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Step 2: 	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Create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your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renewal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application </a:t>
            </a:r>
            <a:r>
              <a:rPr kumimoji="0" lang="sv-SE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request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.</a:t>
            </a:r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Step 3: 	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Document that you meet the requirements.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Step 4: 	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Submit your application.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e Sans NR 35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e Sans NR 35 Light" panose="020F030303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97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6264AD-B04B-4F2B-5245-0D0620E6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76" y="611187"/>
            <a:ext cx="7261225" cy="628333"/>
          </a:xfrm>
        </p:spPr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3. Document that you meet the requirements.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7"/>
            <a:ext cx="3514090" cy="42412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Document that you meet the requirements by answering the questions in each section.</a:t>
            </a:r>
            <a:r>
              <a:rPr kumimoji="0" lang="de-DE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 </a:t>
            </a:r>
            <a:br>
              <a:rPr kumimoji="0" lang="de-DE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</a:b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When a document is requested, </a:t>
            </a:r>
            <a:b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</a:b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click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Add document reference(s)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and connect relevant files from your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Document Library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to the section,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or upload and connect a new file.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When you are done, click the </a:t>
            </a:r>
            <a:b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</a:b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drop-down list next to the heading and change the status description from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In progress by applicant </a:t>
            </a:r>
            <a:b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</a:b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to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Ready for evaluation.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"/>
              </a:rPr>
              <a:t>Proceed to the next section.</a:t>
            </a: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>
              <a:spcAft>
                <a:spcPts val="1200"/>
              </a:spcAft>
            </a:pPr>
            <a:endParaRPr lang="de-DE" sz="1700">
              <a:latin typeface="+mj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959FA4F-D3CA-9984-80A0-A2A579734A36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EC4E059A-2D10-42EA-9CD5-EE2A6C5357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3" b="-1923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551DD7-B06F-1C48-5C7C-0FA6539304D0}"/>
              </a:ext>
            </a:extLst>
          </p:cNvPr>
          <p:cNvGrpSpPr/>
          <p:nvPr/>
        </p:nvGrpSpPr>
        <p:grpSpPr>
          <a:xfrm>
            <a:off x="2095500" y="2411820"/>
            <a:ext cx="5012429" cy="3140468"/>
            <a:chOff x="2095500" y="2411820"/>
            <a:chExt cx="5012429" cy="3140468"/>
          </a:xfrm>
        </p:grpSpPr>
        <p:pic>
          <p:nvPicPr>
            <p:cNvPr id="23" name="Picture 22" descr="Text&#10;&#10;Description automatically generated">
              <a:extLst>
                <a:ext uri="{FF2B5EF4-FFF2-40B4-BE49-F238E27FC236}">
                  <a16:creationId xmlns:a16="http://schemas.microsoft.com/office/drawing/2014/main" id="{E900405B-83F5-48DF-8DB4-0FE295134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954" y="3085314"/>
              <a:ext cx="2466975" cy="904875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5C05EA-BBAB-48FA-8561-00539A6035E6}"/>
                </a:ext>
              </a:extLst>
            </p:cNvPr>
            <p:cNvSpPr/>
            <p:nvPr/>
          </p:nvSpPr>
          <p:spPr>
            <a:xfrm>
              <a:off x="4543425" y="2411820"/>
              <a:ext cx="1285876" cy="5599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636DBB-602E-4D3C-90CA-E7A0EF17E851}"/>
                </a:ext>
              </a:extLst>
            </p:cNvPr>
            <p:cNvSpPr/>
            <p:nvPr/>
          </p:nvSpPr>
          <p:spPr>
            <a:xfrm>
              <a:off x="2095500" y="4486275"/>
              <a:ext cx="3105150" cy="106601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6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0CBF8B-10F6-20D3-0EA6-4778FDC22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33690-1E48-C058-3F23-16A487E3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1E5A2F"/>
                </a:solidFill>
              </a:rPr>
              <a:t>The application process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08FA61-0807-87AB-6E2A-C028885E098E}"/>
              </a:ext>
            </a:extLst>
          </p:cNvPr>
          <p:cNvSpPr>
            <a:spLocks noGrp="1"/>
          </p:cNvSpPr>
          <p:nvPr>
            <p:ph type="subTitle" idx="3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How to apply and document that you meet the requirements for a Nordic Swan Ecolabel licence.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4DC9F-1B35-95A0-7D99-F6A52500D0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200">
                <a:solidFill>
                  <a:schemeClr val="tx1"/>
                </a:solidFill>
                <a:latin typeface="+mj-lt"/>
              </a:rPr>
              <a:t>1.</a:t>
            </a:r>
          </a:p>
          <a:p>
            <a:pPr marL="0" indent="0">
              <a:buNone/>
            </a:pPr>
            <a:r>
              <a:rPr lang="en-GB" sz="2200">
                <a:solidFill>
                  <a:schemeClr val="tx1"/>
                </a:solidFill>
                <a:latin typeface="+mj-lt"/>
              </a:rPr>
              <a:t>Sign in and </a:t>
            </a:r>
            <a:br>
              <a:rPr lang="en-GB" sz="2200">
                <a:solidFill>
                  <a:schemeClr val="tx1"/>
                </a:solidFill>
                <a:latin typeface="+mj-lt"/>
              </a:rPr>
            </a:br>
            <a:r>
              <a:rPr lang="en-GB" sz="2200">
                <a:solidFill>
                  <a:schemeClr val="tx1"/>
                </a:solidFill>
                <a:latin typeface="+mj-lt"/>
              </a:rPr>
              <a:t>change your password.</a:t>
            </a:r>
            <a:endParaRPr lang="sv-SE" sz="220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88507B-4D29-45A1-E641-601278624EA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200">
                <a:solidFill>
                  <a:schemeClr val="tx1"/>
                </a:solidFill>
                <a:latin typeface="+mj-lt"/>
              </a:rPr>
              <a:t>2.</a:t>
            </a:r>
          </a:p>
          <a:p>
            <a:pPr marL="0" lvl="0" indent="0">
              <a:buNone/>
            </a:pPr>
            <a:r>
              <a:rPr lang="en-GB" sz="2200">
                <a:solidFill>
                  <a:schemeClr val="tx1"/>
                </a:solidFill>
                <a:latin typeface="+mj-lt"/>
              </a:rPr>
              <a:t>Create </a:t>
            </a:r>
            <a:br>
              <a:rPr lang="en-GB" sz="2200">
                <a:solidFill>
                  <a:schemeClr val="tx1"/>
                </a:solidFill>
                <a:latin typeface="+mj-lt"/>
              </a:rPr>
            </a:br>
            <a:r>
              <a:rPr lang="en-GB" sz="2200">
                <a:solidFill>
                  <a:schemeClr val="tx1"/>
                </a:solidFill>
                <a:latin typeface="+mj-lt"/>
              </a:rPr>
              <a:t>your application request.</a:t>
            </a:r>
            <a:r>
              <a:rPr lang="en-GB"/>
              <a:t>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34E44-70E3-806E-B26B-392C684B519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Document that </a:t>
            </a:r>
            <a:b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</a:b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you meet the requirements.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2F5CA7-A09D-4483-92F8-EBFBA17AA7E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solidFill>
            <a:schemeClr val="accent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Submit your application.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A9A4D6-DD9C-AE48-9DCC-4FE2968EC26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CFC9D2-CB1C-7B6F-9D24-DBA4791B208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93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00817-7451-F784-225E-8EF674D9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4. Submit your application.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24123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+mj-lt"/>
              </a:rPr>
              <a:t>Please change the status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of each </a:t>
            </a:r>
            <a:r>
              <a:rPr lang="de-DE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product</a:t>
            </a:r>
            <a:br>
              <a:rPr lang="de-DE" dirty="0">
                <a:solidFill>
                  <a:srgbClr val="C00000">
                    <a:lumMod val="100000"/>
                  </a:srgbClr>
                </a:solidFill>
                <a:latin typeface="+mj-lt"/>
                <a:cs typeface="+mn-cs"/>
                <a:sym typeface=""/>
              </a:rPr>
            </a:br>
            <a:r>
              <a:rPr lang="de-DE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from </a:t>
            </a:r>
            <a:r>
              <a:rPr lang="en-GB" b="1" dirty="0">
                <a:latin typeface="+mj-lt"/>
              </a:rPr>
              <a:t>In progress by applicant </a:t>
            </a:r>
            <a:br>
              <a:rPr lang="en-GB" b="1" dirty="0">
                <a:latin typeface="+mj-lt"/>
              </a:rPr>
            </a:br>
            <a:r>
              <a:rPr lang="de-DE" dirty="0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to </a:t>
            </a:r>
            <a:r>
              <a:rPr lang="en-GB" b="1" dirty="0">
                <a:latin typeface="+mj-lt"/>
              </a:rPr>
              <a:t>Ready for evaluation</a:t>
            </a:r>
            <a:r>
              <a:rPr lang="de-DE" dirty="0">
                <a:latin typeface="+mj-lt"/>
                <a:cs typeface="+mn-cs"/>
                <a:sym typeface="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Click</a:t>
            </a:r>
            <a:r>
              <a:rPr lang="en-GB" b="1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 Submit for evaluation </a:t>
            </a:r>
            <a: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to notify Nordic Ecolabelling that your application is ready for an </a:t>
            </a:r>
            <a:r>
              <a:rPr lang="en-GB" b="1">
                <a:solidFill>
                  <a:schemeClr val="tx1">
                    <a:lumMod val="100000"/>
                  </a:schemeClr>
                </a:solidFill>
                <a:latin typeface="+mj-lt"/>
                <a:cs typeface="+mn-cs"/>
                <a:sym typeface=""/>
              </a:rPr>
              <a:t>Evaluator</a:t>
            </a:r>
            <a:r>
              <a:rPr lang="en-GB">
                <a:solidFill>
                  <a:schemeClr val="tx1">
                    <a:lumMod val="100000"/>
                  </a:schemeClr>
                </a:solidFill>
                <a:latin typeface="+mj-lt"/>
                <a:sym typeface=""/>
              </a:rPr>
              <a:t> to work with. </a:t>
            </a:r>
          </a:p>
          <a:p>
            <a:pPr>
              <a:spcAft>
                <a:spcPts val="1200"/>
              </a:spcAft>
            </a:pPr>
            <a:endParaRPr lang="de-DE" dirty="0">
              <a:latin typeface="+mj-lt"/>
              <a:cs typeface="+mn-cs"/>
              <a:sym typeface="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DECE267-FB9F-6828-1714-9718627EB8CF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3F50927-78A3-4419-9EFD-C1F4B781BF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5" b="-1905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DFA6CF-F3AF-E69C-5EE3-68FB38E71D7A}"/>
              </a:ext>
            </a:extLst>
          </p:cNvPr>
          <p:cNvGrpSpPr/>
          <p:nvPr/>
        </p:nvGrpSpPr>
        <p:grpSpPr>
          <a:xfrm>
            <a:off x="5010467" y="2495551"/>
            <a:ext cx="2099945" cy="1752432"/>
            <a:chOff x="5010467" y="2495551"/>
            <a:chExt cx="2099945" cy="17524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6F3C3C-610A-49B6-8300-149182E29DA4}"/>
                </a:ext>
              </a:extLst>
            </p:cNvPr>
            <p:cNvSpPr/>
            <p:nvPr/>
          </p:nvSpPr>
          <p:spPr>
            <a:xfrm>
              <a:off x="6096001" y="2495551"/>
              <a:ext cx="1014411" cy="5238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  <p:pic>
          <p:nvPicPr>
            <p:cNvPr id="10" name="Picture 9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FC63D3D1-7E6F-4673-B3E3-A596E7272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467" y="3143083"/>
              <a:ext cx="2028825" cy="1104900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4545F43-1E34-7912-5C3E-426F364361C9}"/>
              </a:ext>
            </a:extLst>
          </p:cNvPr>
          <p:cNvSpPr/>
          <p:nvPr/>
        </p:nvSpPr>
        <p:spPr>
          <a:xfrm>
            <a:off x="6957646" y="1981199"/>
            <a:ext cx="808893" cy="2168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57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DD7D81-0097-43EC-AE8F-24A750CD19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sz="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0090F6FC-6492-44AF-BF37-F18BA9476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600" y="2262554"/>
            <a:ext cx="5151600" cy="2958375"/>
          </a:xfrm>
        </p:spPr>
        <p:txBody>
          <a:bodyPr/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en" sz="1200" b="1" i="0" u="none" baseline="0">
                <a:solidFill>
                  <a:schemeClr val="tx1"/>
                </a:solidFill>
              </a:rPr>
              <a:t>Published by</a:t>
            </a:r>
            <a:br>
              <a:rPr lang="en" sz="1200">
                <a:solidFill>
                  <a:schemeClr val="tx1"/>
                </a:solidFill>
                <a:latin typeface="Core Sans NR 35 Light" panose="020F0303030302020204" pitchFamily="34" charset="0"/>
              </a:rPr>
            </a:br>
            <a:r>
              <a:rPr lang="sv-SE" sz="1200" b="0" i="0" u="none" baseline="0">
                <a:solidFill>
                  <a:schemeClr val="tx1"/>
                </a:solidFill>
                <a:latin typeface="+mn-lt"/>
              </a:rPr>
              <a:t>Nordisk Miljömärkning / Nordic Ecolabelling</a:t>
            </a:r>
            <a:br>
              <a:rPr lang="en" sz="1200">
                <a:solidFill>
                  <a:schemeClr val="tx1"/>
                </a:solidFill>
                <a:latin typeface="+mn-lt"/>
              </a:rPr>
            </a:br>
            <a:r>
              <a:rPr lang="en" sz="1200" b="0" i="0" u="none" baseline="0">
                <a:solidFill>
                  <a:schemeClr val="tx1"/>
                </a:solidFill>
                <a:latin typeface="+mn-lt"/>
              </a:rPr>
              <a:t>Box 38114</a:t>
            </a:r>
            <a:br>
              <a:rPr lang="en" sz="1200">
                <a:solidFill>
                  <a:schemeClr val="tx1"/>
                </a:solidFill>
                <a:latin typeface="+mn-lt"/>
              </a:rPr>
            </a:br>
            <a:r>
              <a:rPr lang="en" sz="1200" b="0" i="0" u="none" baseline="0">
                <a:solidFill>
                  <a:schemeClr val="tx1"/>
                </a:solidFill>
                <a:latin typeface="+mn-lt"/>
              </a:rPr>
              <a:t>SE-100 64 Stockholm</a:t>
            </a:r>
            <a:br>
              <a:rPr lang="en" sz="1200" b="0" i="0" u="none" baseline="0">
                <a:solidFill>
                  <a:schemeClr val="tx1"/>
                </a:solidFill>
                <a:latin typeface="+mn-lt"/>
              </a:rPr>
            </a:br>
            <a:r>
              <a:rPr lang="en" sz="1200">
                <a:solidFill>
                  <a:schemeClr val="tx1"/>
                </a:solidFill>
                <a:latin typeface="+mn-lt"/>
              </a:rPr>
              <a:t>Phone</a:t>
            </a:r>
            <a:r>
              <a:rPr lang="en" sz="1200" b="0" i="0" u="none" baseline="0">
                <a:solidFill>
                  <a:schemeClr val="tx1"/>
                </a:solidFill>
                <a:latin typeface="+mn-lt"/>
              </a:rPr>
              <a:t>: +46 (0)8 55 55 24 00</a:t>
            </a:r>
            <a:br>
              <a:rPr lang="en" sz="1200" b="0" i="0" u="none" baseline="0">
                <a:solidFill>
                  <a:schemeClr val="tx1"/>
                </a:solidFill>
                <a:latin typeface="+mn-lt"/>
              </a:rPr>
            </a:br>
            <a:r>
              <a:rPr lang="en" sz="1200" b="0" i="0" u="none" baseline="0">
                <a:solidFill>
                  <a:schemeClr val="tx1"/>
                </a:solidFill>
                <a:latin typeface="+mn-lt"/>
              </a:rPr>
              <a:t>E-mail: </a:t>
            </a:r>
            <a:r>
              <a:rPr lang="sv-SE" sz="1200" b="0" i="0" u="none" baseline="0">
                <a:solidFill>
                  <a:schemeClr val="tx1"/>
                </a:solidFill>
                <a:latin typeface="+mn-lt"/>
                <a:hlinkClick r:id="rId3"/>
              </a:rPr>
              <a:t>info@nordicecolabelling.org</a:t>
            </a:r>
            <a:br>
              <a:rPr lang="en" sz="1200">
                <a:solidFill>
                  <a:schemeClr val="tx1"/>
                </a:solidFill>
                <a:latin typeface="+mn-lt"/>
              </a:rPr>
            </a:br>
            <a:r>
              <a:rPr lang="en" sz="1200" b="0" i="0" u="none" baseline="0">
                <a:solidFill>
                  <a:schemeClr val="tx1"/>
                </a:solidFill>
                <a:latin typeface="+mn-lt"/>
              </a:rPr>
              <a:t>Website: </a:t>
            </a:r>
            <a:r>
              <a:rPr lang="sv-SE" sz="1200" b="0" i="0" u="none" baseline="0">
                <a:solidFill>
                  <a:schemeClr val="tx1"/>
                </a:solidFill>
                <a:latin typeface="+mn-lt"/>
                <a:hlinkClick r:id="rId4"/>
              </a:rPr>
              <a:t>www.nordic-swan-ecolabel.org</a:t>
            </a:r>
            <a:br>
              <a:rPr lang="en" sz="1200">
                <a:solidFill>
                  <a:schemeClr val="tx1"/>
                </a:solidFill>
                <a:latin typeface="+mn-lt"/>
              </a:rPr>
            </a:br>
            <a:br>
              <a:rPr lang="en" sz="1200">
                <a:solidFill>
                  <a:schemeClr val="tx1"/>
                </a:solidFill>
                <a:latin typeface="+mn-lt"/>
              </a:rPr>
            </a:br>
            <a:r>
              <a:rPr lang="en" sz="1200" b="0" i="0" u="none" baseline="0">
                <a:solidFill>
                  <a:schemeClr val="tx1"/>
                </a:solidFill>
                <a:latin typeface="+mn-lt"/>
              </a:rPr>
              <a:t>Copyright </a:t>
            </a:r>
            <a:r>
              <a:rPr lang="en" sz="1200" b="0" i="0" u="none" baseline="0">
                <a:solidFill>
                  <a:schemeClr val="tx1"/>
                </a:solidFill>
                <a:effectLst/>
                <a:latin typeface="+mn-lt"/>
              </a:rPr>
              <a:t>© </a:t>
            </a:r>
            <a:r>
              <a:rPr lang="en" sz="1200" b="0" i="0" u="none" baseline="0">
                <a:solidFill>
                  <a:schemeClr val="tx1"/>
                </a:solidFill>
                <a:latin typeface="+mn-lt"/>
              </a:rPr>
              <a:t>Nordic Ecolabelling 2022</a:t>
            </a:r>
            <a:br>
              <a:rPr lang="en" sz="1200">
                <a:solidFill>
                  <a:schemeClr val="tx1"/>
                </a:solidFill>
                <a:latin typeface="+mn-lt"/>
              </a:rPr>
            </a:br>
            <a:br>
              <a:rPr lang="en" sz="1200">
                <a:solidFill>
                  <a:schemeClr val="tx1"/>
                </a:solidFill>
                <a:latin typeface="+mn-lt"/>
              </a:rPr>
            </a:br>
            <a:r>
              <a:rPr lang="en" sz="1200" b="0" i="0" u="none" baseline="0">
                <a:solidFill>
                  <a:schemeClr val="tx1"/>
                </a:solidFill>
                <a:latin typeface="+mn-lt"/>
              </a:rPr>
              <a:t>Bildmaterial: Unsplash</a:t>
            </a:r>
            <a:endParaRPr lang="en" sz="12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Placeholder 5" descr="A close-up of hands typ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5C407131-D957-E35E-AC45-0EE5E93DFD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r="16732"/>
          <a:stretch>
            <a:fillRect/>
          </a:stretch>
        </p:blipFill>
        <p:spPr/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AD71E-4CCF-13F2-2260-B2CE2F8331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 Nova Light"/>
                <a:ea typeface="+mn-ea"/>
                <a:cs typeface="+mn-cs"/>
              </a:rPr>
              <a:t>How to help you customer obtain a Nordic Swan Ecolabel license</a:t>
            </a:r>
          </a:p>
        </p:txBody>
      </p:sp>
    </p:spTree>
    <p:extLst>
      <p:ext uri="{BB962C8B-B14F-4D97-AF65-F5344CB8AC3E}">
        <p14:creationId xmlns:p14="http://schemas.microsoft.com/office/powerpoint/2010/main" val="805763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E0B5DF-7850-4C40-B03D-F435B42585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85D0F-E091-4EE8-B4B5-0960BEC19CE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9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4F0104-A6ED-4BA2-9521-84084E5756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46D79-FC47-4D40-A6BD-6CC8591D5B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Rectangle 2">
            <a:hlinkClick r:id="rId2" action="ppaction://hlinkfile"/>
            <a:extLst>
              <a:ext uri="{FF2B5EF4-FFF2-40B4-BE49-F238E27FC236}">
                <a16:creationId xmlns:a16="http://schemas.microsoft.com/office/drawing/2014/main" id="{AFEC7EE1-95C8-4108-8133-70BB737F559C}"/>
              </a:ext>
            </a:extLst>
          </p:cNvPr>
          <p:cNvSpPr/>
          <p:nvPr/>
        </p:nvSpPr>
        <p:spPr>
          <a:xfrm>
            <a:off x="4351338" y="3352800"/>
            <a:ext cx="3484562" cy="560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noProof="0" dirty="0" err="1"/>
          </a:p>
        </p:txBody>
      </p:sp>
    </p:spTree>
    <p:extLst>
      <p:ext uri="{BB962C8B-B14F-4D97-AF65-F5344CB8AC3E}">
        <p14:creationId xmlns:p14="http://schemas.microsoft.com/office/powerpoint/2010/main" val="1254413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D5E22A-9989-45ED-A231-D4487F446C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B8FA3-E863-4EE1-84B2-9B100DD2FE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0CBF8B-10F6-20D3-0EA6-4778FDC22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33690-1E48-C058-3F23-16A487E3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1E5A2F"/>
                </a:solidFill>
              </a:rPr>
              <a:t>The application process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08FA61-0807-87AB-6E2A-C028885E098E}"/>
              </a:ext>
            </a:extLst>
          </p:cNvPr>
          <p:cNvSpPr>
            <a:spLocks noGrp="1"/>
          </p:cNvSpPr>
          <p:nvPr>
            <p:ph type="subTitle" idx="3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How to apply and document that you meet the requirements for a Nordic Swan Ecolabel licence.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4DC9F-1B35-95A0-7D99-F6A52500D0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solidFill>
            <a:srgbClr val="6E8E68"/>
          </a:solidFill>
        </p:spPr>
        <p:txBody>
          <a:bodyPr/>
          <a:lstStyle/>
          <a:p>
            <a:pPr marL="0" indent="0">
              <a:buNone/>
            </a:pPr>
            <a:r>
              <a:rPr lang="en-GB" sz="2200">
                <a:solidFill>
                  <a:schemeClr val="bg1"/>
                </a:solidFill>
                <a:latin typeface="+mj-lt"/>
              </a:rPr>
              <a:t>1.</a:t>
            </a:r>
          </a:p>
          <a:p>
            <a:pPr marL="0" indent="0">
              <a:buNone/>
            </a:pPr>
            <a:r>
              <a:rPr lang="en-GB" sz="2200">
                <a:solidFill>
                  <a:schemeClr val="bg1"/>
                </a:solidFill>
                <a:latin typeface="+mj-lt"/>
              </a:rPr>
              <a:t>Sign in and </a:t>
            </a:r>
            <a:br>
              <a:rPr lang="en-GB" sz="2200">
                <a:solidFill>
                  <a:schemeClr val="bg1"/>
                </a:solidFill>
                <a:latin typeface="+mj-lt"/>
              </a:rPr>
            </a:br>
            <a:r>
              <a:rPr lang="en-GB" sz="2200">
                <a:solidFill>
                  <a:schemeClr val="bg1"/>
                </a:solidFill>
                <a:latin typeface="+mj-lt"/>
              </a:rPr>
              <a:t>change your password.</a:t>
            </a:r>
            <a:endParaRPr lang="sv-SE" sz="220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88507B-4D29-45A1-E641-601278624EA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200" dirty="0">
                <a:solidFill>
                  <a:schemeClr val="tx1"/>
                </a:solidFill>
                <a:latin typeface="+mj-lt"/>
              </a:rPr>
              <a:t>2.</a:t>
            </a:r>
          </a:p>
          <a:p>
            <a:pPr marL="0" lvl="0" indent="0">
              <a:buNone/>
            </a:pPr>
            <a:r>
              <a:rPr lang="en-GB" sz="2200" dirty="0">
                <a:solidFill>
                  <a:schemeClr val="tx1"/>
                </a:solidFill>
                <a:latin typeface="+mj-lt"/>
              </a:rPr>
              <a:t>Create </a:t>
            </a:r>
            <a:br>
              <a:rPr lang="en-GB" sz="2200" dirty="0">
                <a:solidFill>
                  <a:schemeClr val="tx1"/>
                </a:solidFill>
                <a:latin typeface="+mj-lt"/>
              </a:rPr>
            </a:br>
            <a:r>
              <a:rPr lang="en-GB" sz="2200" dirty="0">
                <a:solidFill>
                  <a:schemeClr val="tx1"/>
                </a:solidFill>
                <a:latin typeface="+mj-lt"/>
              </a:rPr>
              <a:t>your renewal application request.</a:t>
            </a:r>
            <a:r>
              <a:rPr lang="en-GB" dirty="0"/>
              <a:t>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34E44-70E3-806E-B26B-392C684B519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Document that 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you meet the requirements.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2F5CA7-A09D-4483-92F8-EBFBA17AA7E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Submit your application.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A9A4D6-DD9C-AE48-9DCC-4FE2968EC26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CFC9D2-CB1C-7B6F-9D24-DBA4791B208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35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92FA-66CB-BF19-CEED-C0FAEC3F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1E5A2F"/>
                </a:solidFill>
              </a:rPr>
              <a:t>1. Sign in and change your password.</a:t>
            </a:r>
            <a:endParaRPr lang="da-DK">
              <a:solidFill>
                <a:srgbClr val="1E5A2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9927F-471C-2C17-6ED4-BE403B77DD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2412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>
                <a:solidFill>
                  <a:srgbClr val="000000">
                    <a:lumMod val="100000"/>
                  </a:srgbClr>
                </a:solidFill>
                <a:latin typeface="Arial Nova"/>
                <a:cs typeface="Arial" panose="020B0604020202020204" pitchFamily="34" charset="0"/>
                <a:sym typeface=""/>
              </a:rPr>
              <a:t>Please use Microsoft Edge or Google Chrome as web browser.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>
              <a:solidFill>
                <a:srgbClr val="000000">
                  <a:lumMod val="100000"/>
                </a:srgbClr>
              </a:solidFill>
              <a:latin typeface="Arial Nova"/>
              <a:cs typeface="Arial" panose="020B0604020202020204" pitchFamily="34" charset="0"/>
              <a:sym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>
              <a:solidFill>
                <a:srgbClr val="000000">
                  <a:lumMod val="100000"/>
                </a:srgbClr>
              </a:solidFill>
              <a:latin typeface="Arial Nova"/>
              <a:cs typeface="Arial" panose="020B0604020202020204" pitchFamily="34" charset="0"/>
              <a:sym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>
              <a:solidFill>
                <a:srgbClr val="000000">
                  <a:lumMod val="100000"/>
                </a:srgbClr>
              </a:solidFill>
              <a:latin typeface="Arial Nova"/>
              <a:cs typeface="Arial" panose="020B0604020202020204" pitchFamily="34" charset="0"/>
              <a:sym typeface=""/>
            </a:endParaRPr>
          </a:p>
          <a:p>
            <a:pPr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 Nova"/>
                <a:ea typeface="+mn-ea"/>
                <a:cs typeface="Arial" panose="020B0604020202020204" pitchFamily="34" charset="0"/>
                <a:sym typeface=""/>
              </a:rPr>
              <a:t>Please sign in here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 Nova"/>
                <a:ea typeface="+mn-ea"/>
                <a:cs typeface="Arial" panose="020B0604020202020204" pitchFamily="34" charset="0"/>
                <a:sym typeface=""/>
              </a:rPr>
              <a:t>: </a:t>
            </a:r>
            <a:b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 Nova"/>
                <a:ea typeface="+mn-ea"/>
                <a:cs typeface="Arial" panose="020B0604020202020204" pitchFamily="34" charset="0"/>
                <a:sym typeface=""/>
              </a:rPr>
            </a:b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 Nova"/>
                <a:ea typeface="+mn-ea"/>
                <a:cs typeface="Arial" panose="020B0604020202020204" pitchFamily="34" charset="0"/>
                <a:sym typeface=""/>
                <a:hlinkClick r:id="rId2"/>
              </a:rPr>
              <a:t>Nordic Ecolabelling Portal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 Nova"/>
              <a:ea typeface="+mn-ea"/>
              <a:cs typeface="Arial" panose="020B0604020202020204" pitchFamily="34" charset="0"/>
              <a:sym typeface=""/>
            </a:endParaRPr>
          </a:p>
          <a:p>
            <a:pPr>
              <a:defRPr/>
            </a:pPr>
            <a:endParaRPr lang="en-GB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The Portal Terms &amp; Conditions appear the first time you log in.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ED98FF0-CF56-194C-753A-432D263BFD98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A6117E1-1817-1C00-8A14-FE7FBA44D6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r="1858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74E7587-2413-2BA5-490B-91E2289842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815B6-6603-6179-EE1C-774EA75621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F2EC5-8E83-FCC9-2144-DD5BD7397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784" y="2317383"/>
            <a:ext cx="1627773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9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8C89D-0614-6164-CF60-FBD153B9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1E5A2F"/>
                </a:solidFill>
              </a:rPr>
              <a:t>1. Sign in and change your password.</a:t>
            </a:r>
            <a:endParaRPr lang="da-DK" sz="2200">
              <a:solidFill>
                <a:srgbClr val="1E5A2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E838F-A4E4-CC17-1821-A9DE5F8933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438378" cy="42412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>
                <a:latin typeface="+mj-lt"/>
              </a:rPr>
              <a:t>Please note!</a:t>
            </a:r>
          </a:p>
          <a:p>
            <a:pPr>
              <a:spcAft>
                <a:spcPts val="1200"/>
              </a:spcAft>
            </a:pPr>
            <a:r>
              <a:rPr lang="en-GB">
                <a:latin typeface="+mj-lt"/>
              </a:rPr>
              <a:t>Never use Google translate.</a:t>
            </a:r>
          </a:p>
          <a:p>
            <a:pPr>
              <a:spcAft>
                <a:spcPts val="1200"/>
              </a:spcAft>
            </a:pPr>
            <a:endParaRPr lang="en-GB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>
                <a:latin typeface="+mj-lt"/>
              </a:rPr>
              <a:t>You need to accept the </a:t>
            </a:r>
            <a:br>
              <a:rPr lang="en-GB">
                <a:latin typeface="+mj-lt"/>
              </a:rPr>
            </a:br>
            <a:r>
              <a:rPr lang="en-GB">
                <a:latin typeface="+mj-lt"/>
              </a:rPr>
              <a:t>Terms &amp; Conditions to proceed.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4F9214-AF54-837C-B187-E685334FF44D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15A43E3-7805-D108-DE4C-D4C1605519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r="1736"/>
          <a:stretch/>
        </p:blipFill>
        <p:spPr>
          <a:xfrm>
            <a:off x="574674" y="1486467"/>
            <a:ext cx="7261225" cy="4241233"/>
          </a:xfrm>
          <a:prstGeom prst="rect">
            <a:avLst/>
          </a:prstGeom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458BA-3470-D816-6E51-CA662CD5EB2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89375B3-0076-008C-45E2-80DF04D4A3E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</p:spTree>
    <p:extLst>
      <p:ext uri="{BB962C8B-B14F-4D97-AF65-F5344CB8AC3E}">
        <p14:creationId xmlns:p14="http://schemas.microsoft.com/office/powerpoint/2010/main" val="184142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D30A-9915-4981-88CD-F7442E97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1E5A2F"/>
                </a:solidFill>
              </a:rPr>
              <a:t>1. Sign in and change your password.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1992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600">
                <a:latin typeface="+mj-lt"/>
              </a:rPr>
              <a:t>Once you have signed in, you will see this view.</a:t>
            </a:r>
          </a:p>
          <a:p>
            <a:pPr>
              <a:lnSpc>
                <a:spcPct val="120000"/>
              </a:lnSpc>
            </a:pPr>
            <a:r>
              <a:rPr lang="en-GB" sz="1600">
                <a:latin typeface="+mj-lt"/>
              </a:rPr>
              <a:t>Here you can find all the ongoing applications for your company. </a:t>
            </a:r>
          </a:p>
          <a:p>
            <a:pPr>
              <a:lnSpc>
                <a:spcPct val="120000"/>
              </a:lnSpc>
            </a:pPr>
            <a:r>
              <a:rPr lang="en-GB" sz="1600">
                <a:latin typeface="+mj-lt"/>
              </a:rPr>
              <a:t>You will also find information about </a:t>
            </a:r>
            <a:br>
              <a:rPr lang="en-GB" sz="1600">
                <a:latin typeface="+mj-lt"/>
              </a:rPr>
            </a:br>
            <a:r>
              <a:rPr lang="en-GB" sz="1600">
                <a:latin typeface="+mj-lt"/>
              </a:rPr>
              <a:t>all the licences, licenced products, contacts and brands registered in </a:t>
            </a:r>
            <a:br>
              <a:rPr lang="en-GB" sz="1600">
                <a:latin typeface="+mj-lt"/>
              </a:rPr>
            </a:br>
            <a:r>
              <a:rPr lang="en-GB" sz="1600">
                <a:latin typeface="+mj-lt"/>
              </a:rPr>
              <a:t>your company account. </a:t>
            </a:r>
          </a:p>
          <a:p>
            <a:pPr>
              <a:lnSpc>
                <a:spcPct val="120000"/>
              </a:lnSpc>
            </a:pPr>
            <a:r>
              <a:rPr lang="en-GB" sz="1600">
                <a:latin typeface="+mj-lt"/>
              </a:rPr>
              <a:t>The terms and conditions and </a:t>
            </a:r>
            <a:br>
              <a:rPr lang="en-GB" sz="1600">
                <a:latin typeface="+mj-lt"/>
              </a:rPr>
            </a:br>
            <a:r>
              <a:rPr lang="en-GB" sz="1600">
                <a:latin typeface="+mj-lt"/>
              </a:rPr>
              <a:t>links to the Nordic Ecolabelling </a:t>
            </a:r>
            <a:br>
              <a:rPr lang="en-GB" sz="1600">
                <a:latin typeface="+mj-lt"/>
              </a:rPr>
            </a:br>
            <a:r>
              <a:rPr lang="en-GB" sz="1600">
                <a:latin typeface="+mj-lt"/>
              </a:rPr>
              <a:t>international website and all our national websites can also be </a:t>
            </a:r>
            <a:br>
              <a:rPr lang="en-GB" sz="1600">
                <a:latin typeface="+mj-lt"/>
              </a:rPr>
            </a:br>
            <a:r>
              <a:rPr lang="en-GB" sz="1600">
                <a:latin typeface="+mj-lt"/>
              </a:rPr>
              <a:t>found here.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198FFF2-CE55-EF45-0890-1831148EB2E8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DD74BD6-499A-48CF-90CF-7DA8AB9AA3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9" b="-1919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6C01A-ADE3-2079-8FC4-A10CD323AF2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04B9A5-D831-4EBF-8B34-C727FCE8AD0A}"/>
              </a:ext>
            </a:extLst>
          </p:cNvPr>
          <p:cNvSpPr/>
          <p:nvPr/>
        </p:nvSpPr>
        <p:spPr>
          <a:xfrm>
            <a:off x="1425167" y="1565687"/>
            <a:ext cx="3359897" cy="2631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0CBF8B-10F6-20D3-0EA6-4778FDC22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33690-1E48-C058-3F23-16A487E3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1E5A2F"/>
                </a:solidFill>
              </a:rPr>
              <a:t>The application process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08FA61-0807-87AB-6E2A-C028885E098E}"/>
              </a:ext>
            </a:extLst>
          </p:cNvPr>
          <p:cNvSpPr>
            <a:spLocks noGrp="1"/>
          </p:cNvSpPr>
          <p:nvPr>
            <p:ph type="subTitle" idx="31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How to apply and document that you meet the requirements for a Nordic Swan Ecolabel licence.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4DC9F-1B35-95A0-7D99-F6A52500D0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200">
                <a:solidFill>
                  <a:schemeClr val="tx1"/>
                </a:solidFill>
                <a:latin typeface="+mj-lt"/>
              </a:rPr>
              <a:t>1.</a:t>
            </a:r>
          </a:p>
          <a:p>
            <a:pPr marL="0" indent="0">
              <a:buNone/>
            </a:pPr>
            <a:r>
              <a:rPr lang="en-GB" sz="2200">
                <a:solidFill>
                  <a:schemeClr val="tx1"/>
                </a:solidFill>
                <a:latin typeface="+mj-lt"/>
              </a:rPr>
              <a:t>Sign in and </a:t>
            </a:r>
            <a:br>
              <a:rPr lang="en-GB" sz="2200">
                <a:solidFill>
                  <a:schemeClr val="tx1"/>
                </a:solidFill>
                <a:latin typeface="+mj-lt"/>
              </a:rPr>
            </a:br>
            <a:r>
              <a:rPr lang="en-GB" sz="2200">
                <a:solidFill>
                  <a:schemeClr val="tx1"/>
                </a:solidFill>
                <a:latin typeface="+mj-lt"/>
              </a:rPr>
              <a:t>change your password.</a:t>
            </a:r>
            <a:endParaRPr lang="sv-SE" sz="220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88507B-4D29-45A1-E641-601278624EA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  <a:latin typeface="+mj-lt"/>
              </a:rPr>
              <a:t>2.</a:t>
            </a:r>
          </a:p>
          <a:p>
            <a:pPr marL="0" lvl="0" indent="0">
              <a:buNone/>
            </a:pPr>
            <a:r>
              <a:rPr lang="en-GB" sz="2200" dirty="0">
                <a:solidFill>
                  <a:schemeClr val="bg1"/>
                </a:solidFill>
                <a:latin typeface="+mj-lt"/>
              </a:rPr>
              <a:t>Create </a:t>
            </a:r>
            <a:br>
              <a:rPr lang="en-GB" sz="2200" dirty="0">
                <a:solidFill>
                  <a:schemeClr val="bg1"/>
                </a:solidFill>
                <a:latin typeface="+mj-lt"/>
              </a:rPr>
            </a:br>
            <a:r>
              <a:rPr lang="en-GB" sz="2200" dirty="0">
                <a:solidFill>
                  <a:schemeClr val="bg1"/>
                </a:solidFill>
                <a:latin typeface="+mj-lt"/>
              </a:rPr>
              <a:t>your application request.</a:t>
            </a:r>
            <a:r>
              <a:rPr lang="en-GB" dirty="0"/>
              <a:t>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34E44-70E3-806E-B26B-392C684B519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77427" y="2260800"/>
            <a:ext cx="2638800" cy="2304000"/>
          </a:xfr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Document that </a:t>
            </a:r>
            <a:b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</a:b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you meet the requirements.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2F5CA7-A09D-4483-92F8-EBFBA17AA7E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Submit your application.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A9A4D6-DD9C-AE48-9DCC-4FE2968EC26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CFC9D2-CB1C-7B6F-9D24-DBA4791B208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3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1E537-026A-0126-C435-B7025CD7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2. Create your renewal application request.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18164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Please click </a:t>
            </a: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Application</a:t>
            </a: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and </a:t>
            </a: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View application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and select the  application with Type Renewal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would like to renew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6188254-2E17-C4DF-69EE-E81CC7C82C75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D6A205-D9B3-4207-9055-EDE0616FCA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8" b="-1898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68B02-FDF7-4857-9743-6E2897922320}"/>
              </a:ext>
            </a:extLst>
          </p:cNvPr>
          <p:cNvSpPr/>
          <p:nvPr/>
        </p:nvSpPr>
        <p:spPr>
          <a:xfrm>
            <a:off x="1451531" y="1610292"/>
            <a:ext cx="796369" cy="5137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9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1E537-026A-0126-C435-B7025CD7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E5A2F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2. Create your renewal application request.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A914-1E9E-469E-BED0-3197E948F9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0560" y="1486468"/>
            <a:ext cx="3325178" cy="424123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application you would like to renew by clicking the blue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 Number </a:t>
            </a:r>
            <a:r>
              <a: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open the renewal application.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6188254-2E17-C4DF-69EE-E81CC7C82C75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D6A205-D9B3-4207-9055-EDE0616FCA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2" b="-1912"/>
          <a:stretch/>
        </p:blipFill>
        <p:spPr>
          <a:xfrm>
            <a:off x="574674" y="1486467"/>
            <a:ext cx="7261225" cy="424123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71DAF-B71B-422B-BD84-D5BC0A015E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How to apply and document that you meet the requirements for a Nordic Swan Ecolabel licence.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476FD-A9AA-454F-8B88-1F86598D18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B1A6-4FBC-4EF4-B95F-5F500074688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65665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65665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492E97-43D7-A424-92F0-4EFC4603211F}"/>
              </a:ext>
            </a:extLst>
          </p:cNvPr>
          <p:cNvGrpSpPr/>
          <p:nvPr/>
        </p:nvGrpSpPr>
        <p:grpSpPr>
          <a:xfrm>
            <a:off x="1679090" y="2429635"/>
            <a:ext cx="5643711" cy="1044098"/>
            <a:chOff x="1679090" y="2429635"/>
            <a:chExt cx="5643711" cy="104409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1E5C11-4FE8-1649-6598-12F6C17CA5A0}"/>
                </a:ext>
              </a:extLst>
            </p:cNvPr>
            <p:cNvSpPr/>
            <p:nvPr/>
          </p:nvSpPr>
          <p:spPr>
            <a:xfrm>
              <a:off x="1679090" y="2429635"/>
              <a:ext cx="1664185" cy="4959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  <p:pic>
          <p:nvPicPr>
            <p:cNvPr id="11" name="Picture 1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9A9F042-CEF4-3710-9899-A53E2DDDD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651" y="2540283"/>
              <a:ext cx="3867150" cy="933450"/>
            </a:xfrm>
            <a:prstGeom prst="rect">
              <a:avLst/>
            </a:prstGeom>
            <a:ln w="25400">
              <a:solidFill>
                <a:srgbClr val="FF0000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70982388"/>
      </p:ext>
    </p:extLst>
  </p:cSld>
  <p:clrMapOvr>
    <a:masterClrMapping/>
  </p:clrMapOvr>
</p:sld>
</file>

<file path=ppt/theme/theme1.xml><?xml version="1.0" encoding="utf-8"?>
<a:theme xmlns:a="http://schemas.openxmlformats.org/drawingml/2006/main" name="Nordic Ecolabelling UK">
  <a:themeElements>
    <a:clrScheme name="Miljømærkning Danmark">
      <a:dk1>
        <a:srgbClr val="000000"/>
      </a:dk1>
      <a:lt1>
        <a:srgbClr val="FFFFFF"/>
      </a:lt1>
      <a:dk2>
        <a:srgbClr val="65665C"/>
      </a:dk2>
      <a:lt2>
        <a:srgbClr val="EBEBEB"/>
      </a:lt2>
      <a:accent1>
        <a:srgbClr val="6E8E68"/>
      </a:accent1>
      <a:accent2>
        <a:srgbClr val="007398"/>
      </a:accent2>
      <a:accent3>
        <a:srgbClr val="C3D3E7"/>
      </a:accent3>
      <a:accent4>
        <a:srgbClr val="1E5A2F"/>
      </a:accent4>
      <a:accent5>
        <a:srgbClr val="0E304D"/>
      </a:accent5>
      <a:accent6>
        <a:srgbClr val="4C9CB6"/>
      </a:accent6>
      <a:hlink>
        <a:srgbClr val="6E8E68"/>
      </a:hlink>
      <a:folHlink>
        <a:srgbClr val="007398"/>
      </a:folHlink>
    </a:clrScheme>
    <a:fontScheme name="Miljømærkning Danmark">
      <a:majorFont>
        <a:latin typeface="Arial Nova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>
      <a:srgbClr val="6E8E68"/>
    </a:custClr>
    <a:custClr>
      <a:srgbClr val="7DB428"/>
    </a:custClr>
    <a:custClr>
      <a:srgbClr val="1E5A2F"/>
    </a:custClr>
    <a:custClr>
      <a:srgbClr val="828381"/>
    </a:custClr>
    <a:custClr>
      <a:srgbClr val="0E304D"/>
    </a:custClr>
    <a:custClr>
      <a:srgbClr val="007398"/>
    </a:custClr>
    <a:custClr>
      <a:srgbClr val="4C9CB6"/>
    </a:custClr>
    <a:custClr>
      <a:srgbClr val="FFFFFF"/>
    </a:custClr>
    <a:custClr>
      <a:srgbClr val="FFFFFF"/>
    </a:custClr>
    <a:custClr>
      <a:srgbClr val="FFFFFF"/>
    </a:custClr>
    <a:custClr>
      <a:srgbClr val="D9E1D4"/>
    </a:custClr>
    <a:custClr>
      <a:srgbClr val="E4EBCF"/>
    </a:custClr>
    <a:custClr>
      <a:srgbClr val="B7C3B7"/>
    </a:custClr>
    <a:custClr>
      <a:srgbClr val="EBEBEB"/>
    </a:custClr>
    <a:custClr>
      <a:srgbClr val="A6BCD4"/>
    </a:custClr>
    <a:custClr>
      <a:srgbClr val="C3D3E7"/>
    </a:custClr>
    <a:custClr>
      <a:srgbClr val="CFDFED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Nordic Ecolabelling- UK-Master-Template" id="{22F7B3A1-93A8-4E76-A573-9B22ECF69075}" vid="{1221E22C-B19C-4BDF-B37B-658636F5EFB3}"/>
    </a:ext>
  </a:extLst>
</a:theme>
</file>

<file path=ppt/theme/theme2.xml><?xml version="1.0" encoding="utf-8"?>
<a:theme xmlns:a="http://schemas.openxmlformats.org/drawingml/2006/main" name="Office-tema">
  <a:themeElements>
    <a:clrScheme name="Ecolabel">
      <a:dk1>
        <a:srgbClr val="000000"/>
      </a:dk1>
      <a:lt1>
        <a:srgbClr val="FFFFFF"/>
      </a:lt1>
      <a:dk2>
        <a:srgbClr val="65665C"/>
      </a:dk2>
      <a:lt2>
        <a:srgbClr val="EBEBEB"/>
      </a:lt2>
      <a:accent1>
        <a:srgbClr val="6E8E68"/>
      </a:accent1>
      <a:accent2>
        <a:srgbClr val="007398"/>
      </a:accent2>
      <a:accent3>
        <a:srgbClr val="C3D3E7"/>
      </a:accent3>
      <a:accent4>
        <a:srgbClr val="1E5A2F"/>
      </a:accent4>
      <a:accent5>
        <a:srgbClr val="0E304D"/>
      </a:accent5>
      <a:accent6>
        <a:srgbClr val="4C9CB6"/>
      </a:accent6>
      <a:hlink>
        <a:srgbClr val="6E8E68"/>
      </a:hlink>
      <a:folHlink>
        <a:srgbClr val="007398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6E8E68"/>
    </a:custClr>
    <a:custClr>
      <a:srgbClr val="7DB428"/>
    </a:custClr>
    <a:custClr>
      <a:srgbClr val="1E5A2F"/>
    </a:custClr>
    <a:custClr>
      <a:srgbClr val="828381"/>
    </a:custClr>
    <a:custClr>
      <a:srgbClr val="0E304D"/>
    </a:custClr>
    <a:custClr>
      <a:srgbClr val="007398"/>
    </a:custClr>
    <a:custClr>
      <a:srgbClr val="4C9CB6"/>
    </a:custClr>
    <a:custClr>
      <a:srgbClr val="FFFFFF"/>
    </a:custClr>
    <a:custClr>
      <a:srgbClr val="FFFFFF"/>
    </a:custClr>
    <a:custClr>
      <a:srgbClr val="FFFFFF"/>
    </a:custClr>
    <a:custClr>
      <a:srgbClr val="D9E1D4"/>
    </a:custClr>
    <a:custClr>
      <a:srgbClr val="E4EBCF"/>
    </a:custClr>
    <a:custClr>
      <a:srgbClr val="B7C3B7"/>
    </a:custClr>
    <a:custClr>
      <a:srgbClr val="EBEBEB"/>
    </a:custClr>
    <a:custClr>
      <a:srgbClr val="A6BCD4"/>
    </a:custClr>
    <a:custClr>
      <a:srgbClr val="C3D3E7"/>
    </a:custClr>
    <a:custClr>
      <a:srgbClr val="CFDFED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abel">
      <a:dk1>
        <a:srgbClr val="000000"/>
      </a:dk1>
      <a:lt1>
        <a:srgbClr val="FFFFFF"/>
      </a:lt1>
      <a:dk2>
        <a:srgbClr val="65665C"/>
      </a:dk2>
      <a:lt2>
        <a:srgbClr val="EBEBEB"/>
      </a:lt2>
      <a:accent1>
        <a:srgbClr val="6E8E68"/>
      </a:accent1>
      <a:accent2>
        <a:srgbClr val="007398"/>
      </a:accent2>
      <a:accent3>
        <a:srgbClr val="C3D3E7"/>
      </a:accent3>
      <a:accent4>
        <a:srgbClr val="1E5A2F"/>
      </a:accent4>
      <a:accent5>
        <a:srgbClr val="0E304D"/>
      </a:accent5>
      <a:accent6>
        <a:srgbClr val="4C9CB6"/>
      </a:accent6>
      <a:hlink>
        <a:srgbClr val="6E8E68"/>
      </a:hlink>
      <a:folHlink>
        <a:srgbClr val="007398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6E8E68"/>
    </a:custClr>
    <a:custClr>
      <a:srgbClr val="7DB428"/>
    </a:custClr>
    <a:custClr>
      <a:srgbClr val="1E5A2F"/>
    </a:custClr>
    <a:custClr>
      <a:srgbClr val="828381"/>
    </a:custClr>
    <a:custClr>
      <a:srgbClr val="0E304D"/>
    </a:custClr>
    <a:custClr>
      <a:srgbClr val="007398"/>
    </a:custClr>
    <a:custClr>
      <a:srgbClr val="4C9CB6"/>
    </a:custClr>
    <a:custClr>
      <a:srgbClr val="FFFFFF"/>
    </a:custClr>
    <a:custClr>
      <a:srgbClr val="FFFFFF"/>
    </a:custClr>
    <a:custClr>
      <a:srgbClr val="FFFFFF"/>
    </a:custClr>
    <a:custClr>
      <a:srgbClr val="D9E1D4"/>
    </a:custClr>
    <a:custClr>
      <a:srgbClr val="E4EBCF"/>
    </a:custClr>
    <a:custClr>
      <a:srgbClr val="B7C3B7"/>
    </a:custClr>
    <a:custClr>
      <a:srgbClr val="EBEBEB"/>
    </a:custClr>
    <a:custClr>
      <a:srgbClr val="A6BCD4"/>
    </a:custClr>
    <a:custClr>
      <a:srgbClr val="C3D3E7"/>
    </a:custClr>
    <a:custClr>
      <a:srgbClr val="CFDFED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37A3BA87082744AD4B0EA25F4099A7" ma:contentTypeVersion="16" ma:contentTypeDescription="Skapa ett nytt dokument." ma:contentTypeScope="" ma:versionID="3b6a91595e85653961c0f4fb4b9faaab">
  <xsd:schema xmlns:xsd="http://www.w3.org/2001/XMLSchema" xmlns:xs="http://www.w3.org/2001/XMLSchema" xmlns:p="http://schemas.microsoft.com/office/2006/metadata/properties" xmlns:ns2="51fc08c8-016e-4ad3-8ecb-82f363ed75eb" xmlns:ns3="be45505e-6d14-47d5-9cb8-60fcefd2923c" targetNamespace="http://schemas.microsoft.com/office/2006/metadata/properties" ma:root="true" ma:fieldsID="3c70abe27111a28f2fb6496f2a08a27a" ns2:_="" ns3:_="">
    <xsd:import namespace="51fc08c8-016e-4ad3-8ecb-82f363ed75eb"/>
    <xsd:import namespace="be45505e-6d14-47d5-9cb8-60fcefd292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08c8-016e-4ad3-8ecb-82f363ed7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2ae8ed2c-49d6-4264-94a7-517b88e8cd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5505e-6d14-47d5-9cb8-60fcefd292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35d3261-9efe-42d7-be68-00fd92dad37b}" ma:internalName="TaxCatchAll" ma:showField="CatchAllData" ma:web="be45505e-6d14-47d5-9cb8-60fcefd292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45505e-6d14-47d5-9cb8-60fcefd2923c" xsi:nil="true"/>
    <lcf76f155ced4ddcb4097134ff3c332f xmlns="51fc08c8-016e-4ad3-8ecb-82f363ed75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EF8444-3AA1-45E3-B389-4F3D4E6538B7}"/>
</file>

<file path=customXml/itemProps2.xml><?xml version="1.0" encoding="utf-8"?>
<ds:datastoreItem xmlns:ds="http://schemas.openxmlformats.org/officeDocument/2006/customXml" ds:itemID="{F510CEE4-D5C0-4E73-B465-61048040021C}"/>
</file>

<file path=customXml/itemProps3.xml><?xml version="1.0" encoding="utf-8"?>
<ds:datastoreItem xmlns:ds="http://schemas.openxmlformats.org/officeDocument/2006/customXml" ds:itemID="{069B841D-95E2-4ACA-9CDB-8A62A318FA0A}"/>
</file>

<file path=docProps/app.xml><?xml version="1.0" encoding="utf-8"?>
<Properties xmlns="http://schemas.openxmlformats.org/officeDocument/2006/extended-properties" xmlns:vt="http://schemas.openxmlformats.org/officeDocument/2006/docPropsVTypes">
  <Template>Nordic Ecolabelling</Template>
  <TotalTime>14</TotalTime>
  <Words>1727</Words>
  <Application>Microsoft Office PowerPoint</Application>
  <PresentationFormat>Widescreen</PresentationFormat>
  <Paragraphs>185</Paragraphs>
  <Slides>26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Nova</vt:lpstr>
      <vt:lpstr>Arial Nova Light</vt:lpstr>
      <vt:lpstr>Core Sans NR 35 Light</vt:lpstr>
      <vt:lpstr>Roboto</vt:lpstr>
      <vt:lpstr>Nordic Ecolabelling UK</vt:lpstr>
      <vt:lpstr>Application Guide Renewal of licence</vt:lpstr>
      <vt:lpstr>Introduction</vt:lpstr>
      <vt:lpstr>The application process</vt:lpstr>
      <vt:lpstr>1. Sign in and change your password.</vt:lpstr>
      <vt:lpstr>1. Sign in and change your password.</vt:lpstr>
      <vt:lpstr>1. Sign in and change your password.</vt:lpstr>
      <vt:lpstr>The application process</vt:lpstr>
      <vt:lpstr>2. Create your renewal application request.</vt:lpstr>
      <vt:lpstr>2. Create your renewal application request.</vt:lpstr>
      <vt:lpstr>2. Create your renewal application request.</vt:lpstr>
      <vt:lpstr>2. Create your renewal application request.</vt:lpstr>
      <vt:lpstr>2. Create your renewal application request.</vt:lpstr>
      <vt:lpstr>2. Create your renewal application request.</vt:lpstr>
      <vt:lpstr>2. Create your renewal application request.</vt:lpstr>
      <vt:lpstr>The application process</vt:lpstr>
      <vt:lpstr>3. Document that you meet the requirements.</vt:lpstr>
      <vt:lpstr>3. Document that you meet the requirements.</vt:lpstr>
      <vt:lpstr>3. Document that you meet the requirements.</vt:lpstr>
      <vt:lpstr> 3. Document that you meet the requirements.</vt:lpstr>
      <vt:lpstr>3. Document that you meet the requirements.</vt:lpstr>
      <vt:lpstr>The application process</vt:lpstr>
      <vt:lpstr>4. Submit your application.</vt:lpstr>
      <vt:lpstr>Published by Nordisk Miljömärkning / Nordic Ecolabelling Box 38114 SE-100 64 Stockholm Phone: +46 (0)8 55 55 24 00 E-mail: info@nordicecolabelling.org Website: www.nordic-swan-ecolabel.org  Copyright © Nordic Ecolabelling 2022  Bildmaterial: Unsplash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Guide Renewal of licence</dc:title>
  <dc:creator>Svante Sterner (Svanen)</dc:creator>
  <cp:lastModifiedBy>Svante Sterner (Svanen)</cp:lastModifiedBy>
  <cp:revision>1</cp:revision>
  <dcterms:created xsi:type="dcterms:W3CDTF">2023-12-15T07:26:03Z</dcterms:created>
  <dcterms:modified xsi:type="dcterms:W3CDTF">2023-12-15T07:40:13Z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0x010100C837A3BA87082744AD4B0EA25F4099A7</vt:lpwstr>
  </property>
</Properties>
</file>